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6" r:id="rId3"/>
  </p:sldMasterIdLst>
  <p:notesMasterIdLst>
    <p:notesMasterId r:id="rId5"/>
  </p:notesMasterIdLst>
  <p:sldIdLst>
    <p:sldId id="260" r:id="rId4"/>
    <p:sldId id="356" r:id="rId6"/>
    <p:sldId id="300" r:id="rId7"/>
    <p:sldId id="283" r:id="rId8"/>
    <p:sldId id="328" r:id="rId9"/>
    <p:sldId id="321" r:id="rId10"/>
    <p:sldId id="304" r:id="rId11"/>
    <p:sldId id="265" r:id="rId12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云轩" initials="刘云轩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BDD4"/>
    <a:srgbClr val="87B0C7"/>
    <a:srgbClr val="90B9D1"/>
    <a:srgbClr val="F4925C"/>
    <a:srgbClr val="556C92"/>
    <a:srgbClr val="294B7D"/>
    <a:srgbClr val="D3D4D6"/>
    <a:srgbClr val="124C50"/>
    <a:srgbClr val="FFFFFF"/>
    <a:srgbClr val="DB7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 autoAdjust="0"/>
    <p:restoredTop sz="94693"/>
  </p:normalViewPr>
  <p:slideViewPr>
    <p:cSldViewPr snapToGrid="0" snapToObjects="1">
      <p:cViewPr varScale="1">
        <p:scale>
          <a:sx n="107" d="100"/>
          <a:sy n="107" d="100"/>
        </p:scale>
        <p:origin x="786" y="96"/>
      </p:cViewPr>
      <p:guideLst>
        <p:guide orient="horz" pos="2160"/>
        <p:guide orient="horz" pos="4148"/>
        <p:guide orient="horz" pos="187"/>
        <p:guide pos="3840"/>
        <p:guide pos="7506"/>
        <p:guide pos="1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1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gs" Target="tags/tag1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BFB29-E845-43DA-9C66-FEAC515278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7D3D76-8748-43E7-921F-3DC1B5B43AF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D3D76-8748-43E7-921F-3DC1B5B43A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D3D76-8748-43E7-921F-3DC1B5B43A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D3D76-8748-43E7-921F-3DC1B5B43A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7390C9-E209-452A-AF2C-23D0DB5DF8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7D3D76-8748-43E7-921F-3DC1B5B43AF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94BD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27288" y="64034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26" y="237744"/>
            <a:ext cx="1057215" cy="10701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22384">
            <a:off x="9921116" y="5458905"/>
            <a:ext cx="759682" cy="104241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37665">
            <a:off x="7824786" y="6132210"/>
            <a:ext cx="542327" cy="74416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37665">
            <a:off x="10715665" y="6207383"/>
            <a:ext cx="542327" cy="74416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517">
            <a:off x="8814626" y="6132209"/>
            <a:ext cx="542327" cy="74416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517">
            <a:off x="11591786" y="5837943"/>
            <a:ext cx="542327" cy="74416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517">
            <a:off x="7122127" y="5891499"/>
            <a:ext cx="335560" cy="46044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517">
            <a:off x="7156562" y="6231769"/>
            <a:ext cx="335560" cy="46044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517">
            <a:off x="7667974" y="5990858"/>
            <a:ext cx="335560" cy="46044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5872">
            <a:off x="8444592" y="5944399"/>
            <a:ext cx="542327" cy="74416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39" y="5980113"/>
            <a:ext cx="920383" cy="93162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558" y="5621296"/>
            <a:ext cx="1057215" cy="107012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490" y="6225610"/>
            <a:ext cx="920383" cy="9316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91083" y="640345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bg1"/>
                </a:solidFill>
              </a:defRPr>
            </a:lvl1pPr>
          </a:lstStyle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solidFill>
          <a:srgbClr val="87B0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67226">
            <a:off x="2451918" y="378687"/>
            <a:ext cx="582909" cy="799852"/>
          </a:xfrm>
          <a:prstGeom prst="rect">
            <a:avLst/>
          </a:prstGeom>
        </p:spPr>
      </p:pic>
      <p:sp>
        <p:nvSpPr>
          <p:cNvPr id="14" name="燕尾形 13"/>
          <p:cNvSpPr/>
          <p:nvPr userDrawn="1"/>
        </p:nvSpPr>
        <p:spPr>
          <a:xfrm>
            <a:off x="10775632" y="5692616"/>
            <a:ext cx="192021" cy="192021"/>
          </a:xfrm>
          <a:prstGeom prst="chevron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358" y="5921369"/>
            <a:ext cx="651742" cy="65970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776" y="5770583"/>
            <a:ext cx="923049" cy="93432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608" y="6290327"/>
            <a:ext cx="469567" cy="47530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690" y="5486400"/>
            <a:ext cx="745486" cy="75458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56502">
            <a:off x="9991028" y="6283764"/>
            <a:ext cx="375710" cy="51553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04921">
            <a:off x="11838878" y="5997659"/>
            <a:ext cx="375710" cy="51553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" y="590324"/>
            <a:ext cx="651742" cy="65970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66" y="1338811"/>
            <a:ext cx="469567" cy="47530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821" y="-4957"/>
            <a:ext cx="923049" cy="93432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23" y="831356"/>
            <a:ext cx="469567" cy="47530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11" y="314418"/>
            <a:ext cx="745486" cy="75458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09616">
            <a:off x="748426" y="926026"/>
            <a:ext cx="375710" cy="51553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09616">
            <a:off x="471690" y="222294"/>
            <a:ext cx="375710" cy="5155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1805" y="427269"/>
            <a:ext cx="11896856" cy="466064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1865" b="1" i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第一部分  点击此处输入您的标题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32274D81-BE9C-4C9D-8371-8BC208C7A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ED5F6FF-76A1-4CE1-A727-BAA53E4938F6}" type="slidenum">
              <a:rPr lang="zh-CN" altLang="en-US" smtClean="0"/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1232571" y="6282448"/>
            <a:ext cx="958165" cy="384043"/>
            <a:chOff x="8424428" y="4716750"/>
            <a:chExt cx="718624" cy="288032"/>
          </a:xfrm>
          <a:solidFill>
            <a:srgbClr val="BFBFBF"/>
          </a:solidFill>
        </p:grpSpPr>
        <p:sp>
          <p:nvSpPr>
            <p:cNvPr id="9" name="圆角矩形 8"/>
            <p:cNvSpPr/>
            <p:nvPr userDrawn="1"/>
          </p:nvSpPr>
          <p:spPr>
            <a:xfrm>
              <a:off x="8424428" y="4716750"/>
              <a:ext cx="468052" cy="28803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8820472" y="4948014"/>
              <a:ext cx="322580" cy="567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11300686" y="6248767"/>
            <a:ext cx="471604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5E71900-10A2-4CC6-8A82-1659C4480C15}" type="slidenum">
              <a:rPr lang="zh-CN" altLang="en-US" sz="2135" smtClean="0">
                <a:solidFill>
                  <a:schemeClr val="tx1">
                    <a:lumMod val="65000"/>
                    <a:lumOff val="35000"/>
                  </a:schemeClr>
                </a:solidFill>
              </a:rPr>
            </a:fld>
            <a:endParaRPr lang="zh-CN" altLang="en-US" sz="213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23509" y="670091"/>
            <a:ext cx="400751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7654305" y="670091"/>
            <a:ext cx="4007512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042B1-D278-4E51-A271-6D683C3421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2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hemeOverride" Target="../theme/themeOverride3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jpeg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4.xml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BD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73" y="560763"/>
            <a:ext cx="1140089" cy="156440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6" y="5305840"/>
            <a:ext cx="1140089" cy="1564400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4542158" y="3381478"/>
            <a:ext cx="647950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10"/>
          <p:cNvSpPr txBox="1"/>
          <p:nvPr/>
        </p:nvSpPr>
        <p:spPr bwMode="auto">
          <a:xfrm>
            <a:off x="9852660" y="99060"/>
            <a:ext cx="2400300" cy="9220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chemeClr val="bg1"/>
                </a:solidFill>
                <a:cs typeface="+mn-ea"/>
              </a:defRPr>
            </a:lvl1pPr>
          </a:lstStyle>
          <a:p>
            <a:pPr algn="l"/>
            <a:r>
              <a:rPr lang="en-US" altLang="zh-CN" dirty="0">
                <a:latin typeface="+mn-ea"/>
                <a:sym typeface="+mn-lt"/>
              </a:rPr>
              <a:t>GUAN</a:t>
            </a:r>
            <a:endParaRPr lang="en-US" altLang="zh-CN" dirty="0"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192000" y="93726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9" y="3594663"/>
            <a:ext cx="1752897" cy="177430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74" y="3115860"/>
            <a:ext cx="873910" cy="88458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15" y="1006461"/>
            <a:ext cx="1752897" cy="1774303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407" y="691840"/>
            <a:ext cx="1752897" cy="1774303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582271" y="2841792"/>
            <a:ext cx="629473" cy="86374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2191">
            <a:off x="1880666" y="901555"/>
            <a:ext cx="629473" cy="86374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7810">
            <a:off x="11328806" y="1798861"/>
            <a:ext cx="629473" cy="863746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2135204" y="3952323"/>
            <a:ext cx="375710" cy="515539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1771999" y="2541530"/>
            <a:ext cx="375710" cy="51553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2858625" y="2855592"/>
            <a:ext cx="375710" cy="515539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3770457" y="3170576"/>
            <a:ext cx="375710" cy="515539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3508702" y="2514043"/>
            <a:ext cx="375710" cy="515539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1329094" y="5548777"/>
            <a:ext cx="629473" cy="863746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980" y="3416373"/>
            <a:ext cx="989387" cy="100146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430" y="2629268"/>
            <a:ext cx="958326" cy="970029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216" y="5073205"/>
            <a:ext cx="873910" cy="884582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1941346" y="4627482"/>
            <a:ext cx="375710" cy="515539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2458384" y="4471378"/>
            <a:ext cx="629473" cy="86374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167862" y="2279983"/>
            <a:ext cx="7043420" cy="9220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8000" b="1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 sz="5400" dirty="0"/>
              <a:t>作品展示</a:t>
            </a:r>
            <a:r>
              <a:rPr lang="en-US" altLang="zh-CN" sz="5400" dirty="0"/>
              <a:t> — </a:t>
            </a:r>
            <a:r>
              <a:rPr lang="zh-CN" altLang="en-US" sz="5400" dirty="0"/>
              <a:t>个人博客</a:t>
            </a:r>
            <a:endParaRPr lang="zh-CN" altLang="en-US" sz="5400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41" y="2015459"/>
            <a:ext cx="873910" cy="884582"/>
          </a:xfrm>
          <a:prstGeom prst="rect">
            <a:avLst/>
          </a:prstGeom>
        </p:spPr>
      </p:pic>
      <p:sp>
        <p:nvSpPr>
          <p:cNvPr id="46" name="MH_Text_1"/>
          <p:cNvSpPr txBox="1"/>
          <p:nvPr/>
        </p:nvSpPr>
        <p:spPr>
          <a:xfrm>
            <a:off x="4514124" y="3594663"/>
            <a:ext cx="6417114" cy="774700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b="0" dirty="0" smtClean="0">
                <a:solidFill>
                  <a:schemeClr val="bg1"/>
                </a:solidFill>
                <a:latin typeface="+mn-ea"/>
                <a:cs typeface="+mn-ea"/>
              </a:rPr>
              <a:t>个人博客</a:t>
            </a:r>
            <a:r>
              <a:rPr lang="en-US" altLang="zh-CN" b="0" dirty="0" smtClean="0">
                <a:solidFill>
                  <a:schemeClr val="bg1"/>
                </a:solidFill>
                <a:latin typeface="+mn-ea"/>
                <a:cs typeface="+mn-ea"/>
              </a:rPr>
              <a:t>/</a:t>
            </a:r>
            <a:r>
              <a:rPr lang="zh-CN" altLang="en-US" b="0" dirty="0" smtClean="0">
                <a:solidFill>
                  <a:schemeClr val="bg1"/>
                </a:solidFill>
                <a:latin typeface="+mn-ea"/>
                <a:cs typeface="+mn-ea"/>
              </a:rPr>
              <a:t>古怪学习笔记</a:t>
            </a:r>
            <a:r>
              <a:rPr lang="en-US" altLang="zh-CN" b="0" dirty="0" smtClean="0">
                <a:solidFill>
                  <a:schemeClr val="bg1"/>
                </a:solidFill>
                <a:latin typeface="+mn-ea"/>
                <a:cs typeface="+mn-ea"/>
              </a:rPr>
              <a:t>/gitee/</a:t>
            </a:r>
            <a:r>
              <a:rPr lang="zh-CN" altLang="en-US" b="0" dirty="0" smtClean="0">
                <a:solidFill>
                  <a:schemeClr val="bg1"/>
                </a:solidFill>
                <a:latin typeface="+mn-ea"/>
                <a:cs typeface="+mn-ea"/>
              </a:rPr>
              <a:t>看云</a:t>
            </a:r>
            <a:r>
              <a:rPr lang="en-US" altLang="zh-CN" b="0" dirty="0" smtClean="0">
                <a:solidFill>
                  <a:schemeClr val="bg1"/>
                </a:solidFill>
                <a:latin typeface="+mn-ea"/>
                <a:cs typeface="+mn-ea"/>
              </a:rPr>
              <a:t>/github</a:t>
            </a:r>
            <a:endParaRPr lang="zh-CN" altLang="en-US" b="0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47" name="TextBox 23"/>
          <p:cNvSpPr txBox="1"/>
          <p:nvPr/>
        </p:nvSpPr>
        <p:spPr>
          <a:xfrm>
            <a:off x="4857154" y="4187675"/>
            <a:ext cx="5731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201x </a:t>
            </a:r>
            <a:r>
              <a:rPr lang="en-US" altLang="zh-CN" dirty="0">
                <a:solidFill>
                  <a:schemeClr val="bg1"/>
                </a:solidFill>
              </a:rPr>
              <a:t>year-end summary work summarizes the boutique PPT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r>
              <a:rPr lang="en-US" altLang="zh-CN" dirty="0">
                <a:solidFill>
                  <a:schemeClr val="bg1"/>
                </a:solidFill>
              </a:rPr>
              <a:t>About the summary text input or copy </a:t>
            </a:r>
            <a:r>
              <a:rPr lang="en-US" altLang="zh-CN" dirty="0" smtClean="0">
                <a:solidFill>
                  <a:schemeClr val="bg1"/>
                </a:solidFill>
              </a:rPr>
              <a:t>here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5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500"/>
                            </p:stCondLst>
                            <p:childTnLst>
                              <p:par>
                                <p:cTn id="10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500"/>
                            </p:stCondLst>
                            <p:childTnLst>
                              <p:par>
                                <p:cTn id="1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10" grpId="0"/>
      <p:bldP spid="14" grpId="0"/>
      <p:bldP spid="46" grpId="0"/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五边形 1"/>
          <p:cNvSpPr/>
          <p:nvPr/>
        </p:nvSpPr>
        <p:spPr>
          <a:xfrm>
            <a:off x="6239930" y="2095705"/>
            <a:ext cx="4605869" cy="804334"/>
          </a:xfrm>
          <a:prstGeom prst="homePlat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200000" scaled="0"/>
            <a:tileRect/>
          </a:gradFill>
          <a:ln w="22225">
            <a:solidFill>
              <a:schemeClr val="bg1"/>
            </a:solidFill>
          </a:ln>
          <a:effectLst>
            <a:outerShdw blurRad="419100" dist="419100" dir="3600000" algn="tl" rotWithShape="0">
              <a:schemeClr val="accent2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sz="2400" b="1">
              <a:solidFill>
                <a:srgbClr val="87B0C7"/>
              </a:solidFill>
              <a:latin typeface="+mn-ea"/>
              <a:cs typeface="+mn-ea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6239931" y="2966870"/>
            <a:ext cx="2865876" cy="804334"/>
          </a:xfrm>
          <a:prstGeom prst="homePlat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200000" scaled="0"/>
            <a:tileRect/>
          </a:gradFill>
          <a:ln w="22225">
            <a:solidFill>
              <a:schemeClr val="bg1"/>
            </a:solidFill>
          </a:ln>
          <a:effectLst>
            <a:outerShdw blurRad="419100" dist="419100" dir="3600000" algn="tl" rotWithShape="0">
              <a:schemeClr val="accent2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sz="2400" b="1">
              <a:solidFill>
                <a:srgbClr val="87B0C7"/>
              </a:solidFill>
              <a:latin typeface="+mn-ea"/>
              <a:cs typeface="+mn-ea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6239931" y="3838035"/>
            <a:ext cx="3908010" cy="804334"/>
          </a:xfrm>
          <a:prstGeom prst="homePlat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200000" scaled="0"/>
            <a:tileRect/>
          </a:gradFill>
          <a:ln w="22225">
            <a:solidFill>
              <a:schemeClr val="bg1"/>
            </a:solidFill>
          </a:ln>
          <a:effectLst>
            <a:outerShdw blurRad="419100" dist="419100" dir="3600000" algn="tl" rotWithShape="0">
              <a:schemeClr val="accent2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sz="2400" b="1">
              <a:solidFill>
                <a:srgbClr val="87B0C7"/>
              </a:solidFill>
              <a:latin typeface="+mn-ea"/>
              <a:cs typeface="+mn-ea"/>
            </a:endParaRPr>
          </a:p>
        </p:txBody>
      </p:sp>
      <p:sp>
        <p:nvSpPr>
          <p:cNvPr id="18" name="五边形 17"/>
          <p:cNvSpPr/>
          <p:nvPr/>
        </p:nvSpPr>
        <p:spPr>
          <a:xfrm>
            <a:off x="6239930" y="4709201"/>
            <a:ext cx="5592176" cy="804334"/>
          </a:xfrm>
          <a:prstGeom prst="homePlat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200000" scaled="0"/>
            <a:tileRect/>
          </a:gradFill>
          <a:ln w="22225">
            <a:solidFill>
              <a:schemeClr val="bg1"/>
            </a:solidFill>
          </a:ln>
          <a:effectLst>
            <a:outerShdw blurRad="419100" dist="419100" dir="3600000" algn="tl" rotWithShape="0">
              <a:schemeClr val="accent2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sz="2400" b="1">
              <a:solidFill>
                <a:srgbClr val="87B0C7"/>
              </a:solidFill>
              <a:latin typeface="+mn-ea"/>
              <a:cs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35123" y="451832"/>
            <a:ext cx="351345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600" b="1" dirty="0" smtClean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Part 1 </a:t>
            </a:r>
            <a:r>
              <a:rPr lang="zh-CN" altLang="en-US" sz="3600" b="1" dirty="0">
                <a:solidFill>
                  <a:srgbClr val="FFFFFF"/>
                </a:solidFill>
                <a:latin typeface="+mn-ea"/>
                <a:cs typeface="+mn-ea"/>
              </a:rPr>
              <a:t>简单介绍</a:t>
            </a:r>
            <a:endParaRPr lang="zh-CN" altLang="en-US" sz="36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" y="1903172"/>
            <a:ext cx="6852221" cy="4616161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467356" y="2134873"/>
            <a:ext cx="2858135" cy="730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1600" b="1" dirty="0">
                <a:solidFill>
                  <a:srgbClr val="87B0C7"/>
                </a:solidFill>
                <a:cs typeface="+mn-ea"/>
              </a:rPr>
              <a:t>个人博客地址</a:t>
            </a:r>
            <a:endParaRPr lang="zh-CN" altLang="en-US" sz="1600" b="1" dirty="0">
              <a:solidFill>
                <a:srgbClr val="87B0C7"/>
              </a:solidFill>
              <a:cs typeface="+mn-ea"/>
            </a:endParaRPr>
          </a:p>
          <a:p>
            <a:pPr algn="l">
              <a:lnSpc>
                <a:spcPct val="130000"/>
              </a:lnSpc>
            </a:pPr>
            <a:r>
              <a:rPr lang="zh-CN" altLang="en-US" sz="1600" b="1" dirty="0">
                <a:solidFill>
                  <a:srgbClr val="87B0C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lt"/>
              </a:rPr>
              <a:t>https://miren123.gitee.io/</a:t>
            </a:r>
            <a:endParaRPr lang="zh-CN" altLang="en-US" sz="1600" b="1" dirty="0">
              <a:solidFill>
                <a:srgbClr val="87B0C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467356" y="3165545"/>
            <a:ext cx="2261777" cy="4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87B0C7"/>
                </a:solidFill>
                <a:cs typeface="+mn-ea"/>
              </a:rPr>
              <a:t>古怪学习笔记（重点）</a:t>
            </a:r>
            <a:endParaRPr lang="zh-CN" altLang="en-US" sz="1600" b="1" dirty="0">
              <a:solidFill>
                <a:srgbClr val="87B0C7"/>
              </a:solidFill>
              <a:cs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467357" y="3866250"/>
            <a:ext cx="3286244" cy="73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87B0C7"/>
                </a:solidFill>
                <a:cs typeface="+mn-ea"/>
              </a:rPr>
              <a:t>古怪学习笔记只有六个字，可是其中所包含的却远远不止如此。</a:t>
            </a:r>
            <a:endParaRPr lang="zh-CN" altLang="en-US" sz="1600" b="1" dirty="0">
              <a:solidFill>
                <a:srgbClr val="87B0C7"/>
              </a:solidFill>
              <a:cs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467356" y="4890486"/>
            <a:ext cx="4962644" cy="410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rgbClr val="87B0C7"/>
                </a:solidFill>
                <a:cs typeface="+mn-ea"/>
              </a:rPr>
              <a:t>效率提高的帮手，学习笔记绝对是起了至关的重要性</a:t>
            </a:r>
            <a:endParaRPr lang="zh-CN" altLang="en-US" sz="1600" b="1" dirty="0">
              <a:solidFill>
                <a:srgbClr val="87B0C7"/>
              </a:solidFill>
              <a:cs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E042B1-D278-4E51-A271-6D683C342161}" type="slidenum">
              <a:rPr lang="zh-CN" altLang="en-US" smtClean="0">
                <a:cs typeface="+mn-ea"/>
              </a:rPr>
            </a:fld>
            <a:endParaRPr lang="zh-CN" altLang="en-US">
              <a:cs typeface="+mn-ea"/>
            </a:endParaRPr>
          </a:p>
        </p:txBody>
      </p:sp>
      <p:pic>
        <p:nvPicPr>
          <p:cNvPr id="11" name="图片 10" descr="QQ截图202107271033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70" y="2153920"/>
            <a:ext cx="5251450" cy="327342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6" grpId="0" bldLvl="0" animBg="1"/>
      <p:bldP spid="17" grpId="0" bldLvl="0" animBg="1"/>
      <p:bldP spid="18" grpId="0" bldLvl="0" animBg="1"/>
      <p:bldP spid="19" grpId="0"/>
      <p:bldP spid="20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/>
          </p:cNvPicPr>
          <p:nvPr/>
        </p:nvPicPr>
        <p:blipFill>
          <a:blip r:embed="rId1"/>
          <a:srcRect l="5354" t="8440" r="6203" b="10136"/>
          <a:stretch>
            <a:fillRect/>
          </a:stretch>
        </p:blipFill>
        <p:spPr bwMode="auto">
          <a:xfrm>
            <a:off x="931545" y="1182370"/>
            <a:ext cx="4545330" cy="554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777230" y="4620260"/>
            <a:ext cx="3366770" cy="5511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121913" tIns="60959" rIns="121913" bIns="60959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+mn-ea"/>
                <a:cs typeface="+mn-ea"/>
              </a:rPr>
              <a:t>一个小秘密</a:t>
            </a:r>
            <a:endParaRPr lang="zh-CN" altLang="en-US" sz="2800" b="1" dirty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8" name="矩形 47"/>
          <p:cNvSpPr>
            <a:spLocks noChangeArrowheads="1"/>
          </p:cNvSpPr>
          <p:nvPr/>
        </p:nvSpPr>
        <p:spPr bwMode="auto">
          <a:xfrm>
            <a:off x="5770880" y="5175885"/>
            <a:ext cx="4382770" cy="489585"/>
          </a:xfrm>
          <a:prstGeom prst="rect">
            <a:avLst/>
          </a:prstGeom>
          <a:noFill/>
          <a:ln>
            <a:noFill/>
          </a:ln>
        </p:spPr>
        <p:txBody>
          <a:bodyPr wrap="square" lIns="121913" tIns="60959" rIns="121913" bIns="60959">
            <a:spAutoFit/>
          </a:bodyPr>
          <a:lstStyle/>
          <a:p>
            <a:pPr defTabSz="1219200">
              <a:lnSpc>
                <a:spcPct val="120000"/>
              </a:lnSpc>
              <a:defRPr/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cs typeface="+mn-ea"/>
                <a:sym typeface="微软雅黑" panose="020B0503020204020204" pitchFamily="34" charset="-122"/>
              </a:rPr>
              <a:t>长得好看的人都喜欢做笔记</a:t>
            </a:r>
            <a:endParaRPr lang="zh-CN" altLang="en-US" sz="2000" dirty="0">
              <a:solidFill>
                <a:schemeClr val="bg1"/>
              </a:solidFill>
              <a:latin typeface="+mn-ea"/>
              <a:cs typeface="+mn-ea"/>
              <a:sym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853896" y="1810195"/>
            <a:ext cx="3018025" cy="466683"/>
            <a:chOff x="814328" y="3219334"/>
            <a:chExt cx="2797200" cy="432536"/>
          </a:xfrm>
        </p:grpSpPr>
        <p:grpSp>
          <p:nvGrpSpPr>
            <p:cNvPr id="12" name="组合 11"/>
            <p:cNvGrpSpPr/>
            <p:nvPr/>
          </p:nvGrpSpPr>
          <p:grpSpPr>
            <a:xfrm>
              <a:off x="814328" y="3219334"/>
              <a:ext cx="2797200" cy="432536"/>
              <a:chOff x="2173927" y="3285519"/>
              <a:chExt cx="3549387" cy="548848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2173927" y="3285519"/>
                <a:ext cx="3549387" cy="548848"/>
                <a:chOff x="4304043" y="1286668"/>
                <a:chExt cx="79147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6" name="圆角矩形 15"/>
                <p:cNvSpPr/>
                <p:nvPr/>
              </p:nvSpPr>
              <p:spPr>
                <a:xfrm>
                  <a:off x="4304043" y="1286668"/>
                  <a:ext cx="79147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465">
                    <a:solidFill>
                      <a:srgbClr val="87B0C7"/>
                    </a:solidFill>
                    <a:latin typeface="+mn-ea"/>
                    <a:cs typeface="+mn-ea"/>
                  </a:endParaRPr>
                </a:p>
              </p:txBody>
            </p:sp>
            <p:sp>
              <p:nvSpPr>
                <p:cNvPr id="17" name="圆角矩形 16"/>
                <p:cNvSpPr/>
                <p:nvPr/>
              </p:nvSpPr>
              <p:spPr>
                <a:xfrm>
                  <a:off x="4351924" y="1373342"/>
                  <a:ext cx="7812881" cy="2584452"/>
                </a:xfrm>
                <a:prstGeom prst="roundRect">
                  <a:avLst/>
                </a:prstGeom>
                <a:gradFill>
                  <a:gsLst>
                    <a:gs pos="79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465">
                    <a:solidFill>
                      <a:srgbClr val="87B0C7"/>
                    </a:solidFill>
                    <a:latin typeface="+mn-ea"/>
                    <a:cs typeface="+mn-ea"/>
                  </a:endParaRPr>
                </a:p>
              </p:txBody>
            </p:sp>
          </p:grpSp>
          <p:sp>
            <p:nvSpPr>
              <p:cNvPr id="15" name="椭圆 14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rgbClr val="87B0C7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465">
                  <a:solidFill>
                    <a:srgbClr val="87B0C7"/>
                  </a:solidFill>
                  <a:latin typeface="+mn-ea"/>
                  <a:cs typeface="+mn-ea"/>
                </a:endParaRPr>
              </a:p>
            </p:txBody>
          </p:sp>
        </p:grpSp>
        <p:sp>
          <p:nvSpPr>
            <p:cNvPr id="13" name="TextBox 24"/>
            <p:cNvSpPr txBox="1"/>
            <p:nvPr/>
          </p:nvSpPr>
          <p:spPr>
            <a:xfrm>
              <a:off x="1224125" y="3331792"/>
              <a:ext cx="2191136" cy="208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65" b="0" dirty="0">
                  <a:solidFill>
                    <a:srgbClr val="87B0C7"/>
                  </a:solidFill>
                  <a:latin typeface="+mn-ea"/>
                  <a:ea typeface="+mn-ea"/>
                  <a:cs typeface="+mn-ea"/>
                </a:rPr>
                <a:t>养成坚持的性格</a:t>
              </a:r>
              <a:endParaRPr lang="zh-CN" altLang="en-US" sz="1465" b="0" dirty="0">
                <a:solidFill>
                  <a:srgbClr val="87B0C7"/>
                </a:solidFill>
                <a:latin typeface="+mn-ea"/>
                <a:ea typeface="+mn-ea"/>
                <a:cs typeface="+mn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856405" y="2495635"/>
            <a:ext cx="3888000" cy="466683"/>
            <a:chOff x="814327" y="3219334"/>
            <a:chExt cx="3603522" cy="432536"/>
          </a:xfrm>
        </p:grpSpPr>
        <p:grpSp>
          <p:nvGrpSpPr>
            <p:cNvPr id="19" name="组合 18"/>
            <p:cNvGrpSpPr/>
            <p:nvPr/>
          </p:nvGrpSpPr>
          <p:grpSpPr>
            <a:xfrm>
              <a:off x="814327" y="3219334"/>
              <a:ext cx="3603522" cy="432536"/>
              <a:chOff x="2173926" y="3285519"/>
              <a:chExt cx="4572535" cy="548848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2173926" y="3285519"/>
                <a:ext cx="4572535" cy="548848"/>
                <a:chOff x="4304040" y="1286668"/>
                <a:chExt cx="10196250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" name="圆角矩形 22"/>
                <p:cNvSpPr/>
                <p:nvPr/>
              </p:nvSpPr>
              <p:spPr>
                <a:xfrm>
                  <a:off x="4304040" y="1286668"/>
                  <a:ext cx="10196250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465">
                    <a:solidFill>
                      <a:srgbClr val="87B0C7"/>
                    </a:solidFill>
                    <a:latin typeface="+mn-ea"/>
                    <a:cs typeface="+mn-ea"/>
                  </a:endParaRPr>
                </a:p>
              </p:txBody>
            </p:sp>
            <p:sp>
              <p:nvSpPr>
                <p:cNvPr id="24" name="圆角矩形 23"/>
                <p:cNvSpPr/>
                <p:nvPr/>
              </p:nvSpPr>
              <p:spPr>
                <a:xfrm>
                  <a:off x="4351920" y="1373339"/>
                  <a:ext cx="10095546" cy="2584452"/>
                </a:xfrm>
                <a:prstGeom prst="roundRect">
                  <a:avLst/>
                </a:prstGeom>
                <a:gradFill>
                  <a:gsLst>
                    <a:gs pos="77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465">
                    <a:solidFill>
                      <a:srgbClr val="87B0C7"/>
                    </a:solidFill>
                    <a:latin typeface="+mn-ea"/>
                    <a:cs typeface="+mn-ea"/>
                  </a:endParaRPr>
                </a:p>
              </p:txBody>
            </p:sp>
          </p:grpSp>
          <p:sp>
            <p:nvSpPr>
              <p:cNvPr id="22" name="椭圆 21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rgbClr val="87B0C7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465">
                  <a:solidFill>
                    <a:srgbClr val="87B0C7"/>
                  </a:solidFill>
                  <a:latin typeface="+mn-ea"/>
                  <a:cs typeface="+mn-ea"/>
                </a:endParaRPr>
              </a:p>
            </p:txBody>
          </p:sp>
        </p:grpSp>
        <p:sp>
          <p:nvSpPr>
            <p:cNvPr id="20" name="TextBox 31"/>
            <p:cNvSpPr txBox="1"/>
            <p:nvPr/>
          </p:nvSpPr>
          <p:spPr>
            <a:xfrm>
              <a:off x="1224125" y="3331792"/>
              <a:ext cx="2989681" cy="208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65" b="0" dirty="0">
                  <a:solidFill>
                    <a:srgbClr val="87B0C7"/>
                  </a:solidFill>
                  <a:latin typeface="+mn-ea"/>
                  <a:ea typeface="+mn-ea"/>
                  <a:cs typeface="+mn-ea"/>
                </a:rPr>
                <a:t>提高理解能力</a:t>
              </a:r>
              <a:endParaRPr lang="zh-CN" altLang="en-US" sz="1465" b="0" dirty="0">
                <a:solidFill>
                  <a:srgbClr val="87B0C7"/>
                </a:solidFill>
                <a:latin typeface="+mn-ea"/>
                <a:ea typeface="+mn-ea"/>
                <a:cs typeface="+mn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871380" y="3154343"/>
            <a:ext cx="3201600" cy="466683"/>
            <a:chOff x="814328" y="3219334"/>
            <a:chExt cx="2967344" cy="432536"/>
          </a:xfrm>
        </p:grpSpPr>
        <p:grpSp>
          <p:nvGrpSpPr>
            <p:cNvPr id="26" name="组合 25"/>
            <p:cNvGrpSpPr/>
            <p:nvPr/>
          </p:nvGrpSpPr>
          <p:grpSpPr>
            <a:xfrm>
              <a:off x="814328" y="3219334"/>
              <a:ext cx="2967344" cy="432536"/>
              <a:chOff x="2173927" y="3285519"/>
              <a:chExt cx="3765284" cy="548848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2173927" y="3285519"/>
                <a:ext cx="3765284" cy="548848"/>
                <a:chOff x="4304043" y="1286668"/>
                <a:chExt cx="8396171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0" name="圆角矩形 29"/>
                <p:cNvSpPr/>
                <p:nvPr/>
              </p:nvSpPr>
              <p:spPr>
                <a:xfrm>
                  <a:off x="4304043" y="1286668"/>
                  <a:ext cx="8396171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465">
                    <a:solidFill>
                      <a:srgbClr val="87B0C7"/>
                    </a:solidFill>
                    <a:latin typeface="+mn-ea"/>
                    <a:cs typeface="+mn-ea"/>
                  </a:endParaRPr>
                </a:p>
              </p:txBody>
            </p:sp>
            <p:sp>
              <p:nvSpPr>
                <p:cNvPr id="31" name="圆角矩形 30"/>
                <p:cNvSpPr/>
                <p:nvPr/>
              </p:nvSpPr>
              <p:spPr>
                <a:xfrm>
                  <a:off x="4351923" y="1373339"/>
                  <a:ext cx="8295467" cy="2584452"/>
                </a:xfrm>
                <a:prstGeom prst="roundRect">
                  <a:avLst/>
                </a:prstGeom>
                <a:gradFill>
                  <a:gsLst>
                    <a:gs pos="79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465">
                    <a:solidFill>
                      <a:srgbClr val="87B0C7"/>
                    </a:solidFill>
                    <a:latin typeface="+mn-ea"/>
                    <a:cs typeface="+mn-ea"/>
                  </a:endParaRPr>
                </a:p>
              </p:txBody>
            </p:sp>
          </p:grpSp>
          <p:sp>
            <p:nvSpPr>
              <p:cNvPr id="29" name="椭圆 28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rgbClr val="87B0C7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465">
                  <a:solidFill>
                    <a:srgbClr val="87B0C7"/>
                  </a:solidFill>
                  <a:latin typeface="+mn-ea"/>
                  <a:cs typeface="+mn-ea"/>
                </a:endParaRPr>
              </a:p>
            </p:txBody>
          </p:sp>
        </p:grpSp>
        <p:sp>
          <p:nvSpPr>
            <p:cNvPr id="27" name="TextBox 38"/>
            <p:cNvSpPr txBox="1"/>
            <p:nvPr/>
          </p:nvSpPr>
          <p:spPr>
            <a:xfrm>
              <a:off x="1224125" y="3331792"/>
              <a:ext cx="2371197" cy="208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65" b="0" dirty="0">
                  <a:solidFill>
                    <a:srgbClr val="87B0C7"/>
                  </a:solidFill>
                  <a:latin typeface="+mn-ea"/>
                  <a:ea typeface="+mn-ea"/>
                  <a:cs typeface="+mn-ea"/>
                </a:rPr>
                <a:t>加强记忆知识点</a:t>
              </a:r>
              <a:endParaRPr lang="zh-CN" altLang="en-US" sz="1465" b="0" dirty="0">
                <a:solidFill>
                  <a:srgbClr val="87B0C7"/>
                </a:solidFill>
                <a:latin typeface="+mn-ea"/>
                <a:ea typeface="+mn-ea"/>
                <a:cs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868086" y="3826413"/>
            <a:ext cx="2629604" cy="466683"/>
            <a:chOff x="814328" y="3219334"/>
            <a:chExt cx="2437200" cy="432536"/>
          </a:xfrm>
        </p:grpSpPr>
        <p:grpSp>
          <p:nvGrpSpPr>
            <p:cNvPr id="33" name="组合 32"/>
            <p:cNvGrpSpPr/>
            <p:nvPr/>
          </p:nvGrpSpPr>
          <p:grpSpPr>
            <a:xfrm>
              <a:off x="814328" y="3219334"/>
              <a:ext cx="2437200" cy="432536"/>
              <a:chOff x="2173927" y="3285519"/>
              <a:chExt cx="3092581" cy="548848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2173927" y="3285519"/>
                <a:ext cx="3092581" cy="548848"/>
                <a:chOff x="4304043" y="1286668"/>
                <a:chExt cx="6896116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7" name="圆角矩形 36"/>
                <p:cNvSpPr/>
                <p:nvPr/>
              </p:nvSpPr>
              <p:spPr>
                <a:xfrm>
                  <a:off x="4304043" y="1286668"/>
                  <a:ext cx="6896116" cy="2757793"/>
                </a:xfrm>
                <a:prstGeom prst="roundRect">
                  <a:avLst/>
                </a:prstGeom>
                <a:gradFill>
                  <a:gsLst>
                    <a:gs pos="77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465">
                    <a:solidFill>
                      <a:srgbClr val="87B0C7"/>
                    </a:solidFill>
                    <a:latin typeface="+mn-ea"/>
                    <a:cs typeface="+mn-ea"/>
                  </a:endParaRPr>
                </a:p>
              </p:txBody>
            </p:sp>
            <p:sp>
              <p:nvSpPr>
                <p:cNvPr id="38" name="圆角矩形 37"/>
                <p:cNvSpPr/>
                <p:nvPr/>
              </p:nvSpPr>
              <p:spPr>
                <a:xfrm>
                  <a:off x="4351924" y="1373342"/>
                  <a:ext cx="6794253" cy="2584452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zh-CN" altLang="en-US" sz="1465">
                    <a:solidFill>
                      <a:srgbClr val="87B0C7"/>
                    </a:solidFill>
                    <a:latin typeface="+mn-ea"/>
                    <a:cs typeface="+mn-ea"/>
                  </a:endParaRPr>
                </a:p>
              </p:txBody>
            </p:sp>
          </p:grpSp>
          <p:sp>
            <p:nvSpPr>
              <p:cNvPr id="36" name="椭圆 35"/>
              <p:cNvSpPr/>
              <p:nvPr/>
            </p:nvSpPr>
            <p:spPr>
              <a:xfrm>
                <a:off x="2307128" y="3420211"/>
                <a:ext cx="279463" cy="279463"/>
              </a:xfrm>
              <a:prstGeom prst="ellipse">
                <a:avLst/>
              </a:prstGeom>
              <a:solidFill>
                <a:srgbClr val="87B0C7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1465">
                  <a:solidFill>
                    <a:srgbClr val="87B0C7"/>
                  </a:solidFill>
                  <a:latin typeface="+mn-ea"/>
                  <a:cs typeface="+mn-ea"/>
                </a:endParaRPr>
              </a:p>
            </p:txBody>
          </p:sp>
        </p:grpSp>
        <p:sp>
          <p:nvSpPr>
            <p:cNvPr id="34" name="TextBox 45"/>
            <p:cNvSpPr txBox="1"/>
            <p:nvPr/>
          </p:nvSpPr>
          <p:spPr>
            <a:xfrm>
              <a:off x="1224126" y="3331792"/>
              <a:ext cx="1911028" cy="2089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l"/>
              <a:r>
                <a:rPr lang="zh-CN" altLang="en-US" sz="1465" b="0" dirty="0">
                  <a:solidFill>
                    <a:srgbClr val="87B0C7"/>
                  </a:solidFill>
                  <a:latin typeface="+mn-ea"/>
                  <a:ea typeface="+mn-ea"/>
                  <a:cs typeface="+mn-ea"/>
                </a:rPr>
                <a:t>能根据笔记查漏补缺</a:t>
              </a:r>
              <a:endParaRPr lang="zh-CN" altLang="en-US" sz="1465" b="0" dirty="0">
                <a:solidFill>
                  <a:srgbClr val="87B0C7"/>
                </a:solidFill>
                <a:latin typeface="+mn-ea"/>
                <a:ea typeface="+mn-ea"/>
                <a:cs typeface="+mn-ea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1335123" y="451832"/>
            <a:ext cx="351345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FFFF"/>
                </a:solidFill>
                <a:latin typeface="+mn-ea"/>
                <a:cs typeface="+mn-ea"/>
              </a:rPr>
              <a:t>Part 2 </a:t>
            </a:r>
            <a:r>
              <a:rPr lang="zh-CN" altLang="en-US" sz="3600" b="1" dirty="0" smtClean="0">
                <a:solidFill>
                  <a:srgbClr val="FFFFFF"/>
                </a:solidFill>
                <a:latin typeface="+mn-ea"/>
                <a:cs typeface="+mn-ea"/>
              </a:rPr>
              <a:t>学习笔记</a:t>
            </a:r>
            <a:endParaRPr lang="zh-CN" altLang="en-US" sz="3600" b="1" dirty="0" smtClean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2192000" y="93726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3" name="图片 2" descr="QQ图片202107271438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845" y="1810385"/>
            <a:ext cx="3634740" cy="4249420"/>
          </a:xfrm>
          <a:prstGeom prst="rect">
            <a:avLst/>
          </a:prstGeom>
        </p:spPr>
      </p:pic>
    </p:spTree>
  </p:cSld>
  <p:clrMapOvr>
    <a:masterClrMapping/>
  </p:clrMapOvr>
  <p:transition spd="slow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3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3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0" y="5467610"/>
            <a:ext cx="12192000" cy="16937"/>
            <a:chOff x="0" y="3428999"/>
            <a:chExt cx="12192000" cy="16937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0" y="3445936"/>
              <a:ext cx="12192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0" y="3428999"/>
              <a:ext cx="12192000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0" y="2042961"/>
            <a:ext cx="12192000" cy="16937"/>
            <a:chOff x="0" y="3428999"/>
            <a:chExt cx="12192000" cy="16937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0" y="3445936"/>
              <a:ext cx="12192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0" y="3428999"/>
              <a:ext cx="12192000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矩形 9"/>
          <p:cNvSpPr/>
          <p:nvPr/>
        </p:nvSpPr>
        <p:spPr>
          <a:xfrm>
            <a:off x="1335123" y="451832"/>
            <a:ext cx="351345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FFFF"/>
                </a:solidFill>
                <a:latin typeface="+mn-ea"/>
                <a:cs typeface="+mn-ea"/>
              </a:rPr>
              <a:t>Part 3 </a:t>
            </a:r>
            <a:r>
              <a:rPr lang="zh-CN" altLang="en-US" sz="3600" b="1" dirty="0" smtClean="0">
                <a:solidFill>
                  <a:srgbClr val="FFFFFF"/>
                </a:solidFill>
                <a:latin typeface="+mn-ea"/>
                <a:cs typeface="+mn-ea"/>
              </a:rPr>
              <a:t>作品展示</a:t>
            </a:r>
            <a:endParaRPr lang="zh-CN" altLang="en-US" sz="3600" b="1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206218" y="1804054"/>
            <a:ext cx="2714400" cy="3960000"/>
          </a:xfrm>
          <a:prstGeom prst="roundRect">
            <a:avLst>
              <a:gd name="adj" fmla="val 2878"/>
            </a:avLst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200000" scaled="0"/>
            <a:tileRect/>
          </a:gradFill>
          <a:ln w="22225">
            <a:solidFill>
              <a:schemeClr val="bg1"/>
            </a:solidFill>
          </a:ln>
          <a:effectLst>
            <a:outerShdw blurRad="419100" dist="419100" dir="3600000" algn="tl" rotWithShape="0">
              <a:schemeClr val="accent2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sz="2400" b="1">
              <a:solidFill>
                <a:srgbClr val="87B0C7"/>
              </a:solidFill>
              <a:latin typeface="+mn-ea"/>
              <a:cs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733721" y="2243446"/>
            <a:ext cx="1735199" cy="92075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87B0C7"/>
                </a:solidFill>
                <a:latin typeface="+mj-lt"/>
                <a:cs typeface="+mn-ea"/>
              </a:rPr>
              <a:t>GUAN</a:t>
            </a:r>
            <a:endParaRPr lang="en-US" altLang="zh-CN" sz="5400" dirty="0">
              <a:solidFill>
                <a:srgbClr val="87B0C7"/>
              </a:solidFill>
              <a:latin typeface="+mj-lt"/>
              <a:cs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733721" y="3207920"/>
            <a:ext cx="1735199" cy="459105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87B0C7"/>
                </a:solidFill>
                <a:latin typeface="HelveticaNeueLT Pro 67 MdCn" panose="020B0606030502030204" pitchFamily="34" charset="0"/>
                <a:cs typeface="+mn-ea"/>
              </a:rPr>
              <a:t>2021</a:t>
            </a:r>
            <a:endParaRPr lang="zh-CN" altLang="en-US" sz="2400" dirty="0">
              <a:solidFill>
                <a:srgbClr val="87B0C7"/>
              </a:solidFill>
              <a:latin typeface="HelveticaNeueLT Pro 67 MdCn" panose="020B0606030502030204" pitchFamily="34" charset="0"/>
              <a:cs typeface="+mn-ea"/>
            </a:endParaRPr>
          </a:p>
        </p:txBody>
      </p:sp>
      <p:sp>
        <p:nvSpPr>
          <p:cNvPr id="29" name="矩形 55"/>
          <p:cNvSpPr/>
          <p:nvPr/>
        </p:nvSpPr>
        <p:spPr>
          <a:xfrm>
            <a:off x="6501666" y="3722217"/>
            <a:ext cx="2199307" cy="161353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1100" dirty="0">
                <a:solidFill>
                  <a:srgbClr val="87B0C7"/>
                </a:solidFill>
                <a:latin typeface="+mj-lt"/>
                <a:cs typeface="+mn-ea"/>
              </a:rPr>
              <a:t>公司自成立以来，坚持“科技创造未来、服务筑就品质”的企业方针，以“用心服务品质”的经营理念服务用户，为诸多的房地产开发商提供基于互联网等媒介的成功推广解决方案。</a:t>
            </a:r>
            <a:endParaRPr lang="zh-CN" altLang="zh-CN" sz="1100" dirty="0">
              <a:solidFill>
                <a:srgbClr val="87B0C7"/>
              </a:solidFill>
              <a:latin typeface="+mj-lt"/>
              <a:cs typeface="+mn-ea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6938429" y="3156071"/>
            <a:ext cx="128728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2E042B1-D278-4E51-A271-6D683C342161}" type="slidenum">
              <a:rPr lang="zh-CN" altLang="en-US" smtClean="0">
                <a:cs typeface="+mn-ea"/>
              </a:rPr>
            </a:fld>
            <a:endParaRPr lang="zh-CN" altLang="en-US">
              <a:cs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192000" y="93726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4" name="图片 3" descr="QQ截图202107271551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1784985"/>
            <a:ext cx="2713990" cy="3974465"/>
          </a:xfrm>
          <a:prstGeom prst="rect">
            <a:avLst/>
          </a:prstGeom>
        </p:spPr>
      </p:pic>
      <p:pic>
        <p:nvPicPr>
          <p:cNvPr id="8" name="图片 7" descr="QQ截图20210727173306"/>
          <p:cNvPicPr>
            <a:picLocks noChangeAspect="1"/>
          </p:cNvPicPr>
          <p:nvPr/>
        </p:nvPicPr>
        <p:blipFill>
          <a:blip r:embed="rId2"/>
          <a:srcRect b="20841"/>
          <a:stretch>
            <a:fillRect/>
          </a:stretch>
        </p:blipFill>
        <p:spPr>
          <a:xfrm>
            <a:off x="3241675" y="1797685"/>
            <a:ext cx="2700655" cy="3970020"/>
          </a:xfrm>
          <a:prstGeom prst="rect">
            <a:avLst/>
          </a:prstGeom>
        </p:spPr>
      </p:pic>
      <p:pic>
        <p:nvPicPr>
          <p:cNvPr id="14" name="图片 13" descr="QQ截图20210727173306"/>
          <p:cNvPicPr>
            <a:picLocks noChangeAspect="1"/>
          </p:cNvPicPr>
          <p:nvPr/>
        </p:nvPicPr>
        <p:blipFill>
          <a:blip r:embed="rId2"/>
          <a:srcRect l="354" t="-20495" r="-354" b="20495"/>
          <a:stretch>
            <a:fillRect/>
          </a:stretch>
        </p:blipFill>
        <p:spPr>
          <a:xfrm>
            <a:off x="9222105" y="777240"/>
            <a:ext cx="2693670" cy="50038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6" grpId="1" animBg="1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6" r="16077"/>
          <a:stretch>
            <a:fillRect/>
          </a:stretch>
        </p:blipFill>
        <p:spPr>
          <a:xfrm>
            <a:off x="4850582" y="1353048"/>
            <a:ext cx="2490839" cy="4769691"/>
          </a:xfrm>
          <a:prstGeom prst="rect">
            <a:avLst/>
          </a:prstGeom>
        </p:spPr>
      </p:pic>
      <p:grpSp>
        <p:nvGrpSpPr>
          <p:cNvPr id="87" name="Group 41"/>
          <p:cNvGrpSpPr/>
          <p:nvPr/>
        </p:nvGrpSpPr>
        <p:grpSpPr>
          <a:xfrm>
            <a:off x="8115593" y="1727929"/>
            <a:ext cx="831273" cy="831273"/>
            <a:chOff x="8115591" y="1727927"/>
            <a:chExt cx="831273" cy="831273"/>
          </a:xfrm>
        </p:grpSpPr>
        <p:sp>
          <p:nvSpPr>
            <p:cNvPr id="88" name="Oval 12"/>
            <p:cNvSpPr/>
            <p:nvPr/>
          </p:nvSpPr>
          <p:spPr>
            <a:xfrm>
              <a:off x="8115591" y="1727927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80000">
                  <a:srgbClr val="FFFFFF"/>
                </a:gs>
                <a:gs pos="100000">
                  <a:srgbClr val="E46C0A">
                    <a:tint val="0"/>
                  </a:srgb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rgbClr val="000000"/>
                </a:solidFill>
              </a:endParaRPr>
            </a:p>
          </p:txBody>
        </p:sp>
        <p:grpSp>
          <p:nvGrpSpPr>
            <p:cNvPr id="89" name="Group 14"/>
            <p:cNvGrpSpPr/>
            <p:nvPr/>
          </p:nvGrpSpPr>
          <p:grpSpPr>
            <a:xfrm>
              <a:off x="8338661" y="1951357"/>
              <a:ext cx="383755" cy="384412"/>
              <a:chOff x="9145588" y="4435475"/>
              <a:chExt cx="464344" cy="465138"/>
            </a:xfrm>
            <a:solidFill>
              <a:schemeClr val="bg2"/>
            </a:solidFill>
          </p:grpSpPr>
          <p:sp>
            <p:nvSpPr>
              <p:cNvPr id="90" name="AutoShape 7"/>
              <p:cNvSpPr/>
              <p:nvPr/>
            </p:nvSpPr>
            <p:spPr bwMode="auto">
              <a:xfrm>
                <a:off x="9145588" y="4435475"/>
                <a:ext cx="464344" cy="465138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solidFill>
                <a:srgbClr val="87B0C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91" name="AutoShape 8"/>
              <p:cNvSpPr/>
              <p:nvPr/>
            </p:nvSpPr>
            <p:spPr bwMode="auto">
              <a:xfrm>
                <a:off x="9348788" y="4638675"/>
                <a:ext cx="57944" cy="57944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solidFill>
                <a:srgbClr val="87B0C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92" name="AutoShape 9"/>
              <p:cNvSpPr/>
              <p:nvPr/>
            </p:nvSpPr>
            <p:spPr bwMode="auto">
              <a:xfrm>
                <a:off x="9290050" y="4580732"/>
                <a:ext cx="174625" cy="174625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solidFill>
                <a:srgbClr val="87B0C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93" name="AutoShape 10"/>
              <p:cNvSpPr/>
              <p:nvPr/>
            </p:nvSpPr>
            <p:spPr bwMode="auto">
              <a:xfrm>
                <a:off x="9406732" y="4696619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solidFill>
                <a:srgbClr val="87B0C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94" name="AutoShape 11"/>
              <p:cNvSpPr/>
              <p:nvPr/>
            </p:nvSpPr>
            <p:spPr bwMode="auto">
              <a:xfrm>
                <a:off x="9435307" y="4725988"/>
                <a:ext cx="103981" cy="106363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solidFill>
                <a:srgbClr val="87B0C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95" name="AutoShape 12"/>
              <p:cNvSpPr/>
              <p:nvPr/>
            </p:nvSpPr>
            <p:spPr bwMode="auto">
              <a:xfrm>
                <a:off x="9421019" y="4711700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solidFill>
                <a:srgbClr val="87B0C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96" name="AutoShape 13"/>
              <p:cNvSpPr/>
              <p:nvPr/>
            </p:nvSpPr>
            <p:spPr bwMode="auto">
              <a:xfrm>
                <a:off x="9275763" y="4566444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solidFill>
                <a:srgbClr val="87B0C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97" name="AutoShape 14"/>
              <p:cNvSpPr/>
              <p:nvPr/>
            </p:nvSpPr>
            <p:spPr bwMode="auto">
              <a:xfrm>
                <a:off x="9217819" y="4508500"/>
                <a:ext cx="103981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solidFill>
                <a:srgbClr val="87B0C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98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solidFill>
                <a:srgbClr val="87B0C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</p:grpSp>
      </p:grpSp>
      <p:grpSp>
        <p:nvGrpSpPr>
          <p:cNvPr id="99" name="Group 43"/>
          <p:cNvGrpSpPr/>
          <p:nvPr/>
        </p:nvGrpSpPr>
        <p:grpSpPr>
          <a:xfrm>
            <a:off x="3334297" y="4036514"/>
            <a:ext cx="831273" cy="831273"/>
            <a:chOff x="3245823" y="3429000"/>
            <a:chExt cx="831273" cy="831273"/>
          </a:xfrm>
        </p:grpSpPr>
        <p:sp>
          <p:nvSpPr>
            <p:cNvPr id="100" name="Oval 11"/>
            <p:cNvSpPr/>
            <p:nvPr/>
          </p:nvSpPr>
          <p:spPr>
            <a:xfrm>
              <a:off x="3245823" y="3429000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80000">
                  <a:srgbClr val="FFFFFF"/>
                </a:gs>
                <a:gs pos="100000">
                  <a:srgbClr val="E46C0A">
                    <a:tint val="0"/>
                  </a:srgb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chemeClr val="bg1"/>
                </a:solidFill>
              </a:endParaRPr>
            </a:p>
          </p:txBody>
        </p:sp>
        <p:grpSp>
          <p:nvGrpSpPr>
            <p:cNvPr id="101" name="Group 24"/>
            <p:cNvGrpSpPr/>
            <p:nvPr/>
          </p:nvGrpSpPr>
          <p:grpSpPr>
            <a:xfrm>
              <a:off x="3541739" y="3652429"/>
              <a:ext cx="263709" cy="384412"/>
              <a:chOff x="3582988" y="3510757"/>
              <a:chExt cx="319088" cy="465138"/>
            </a:xfrm>
            <a:solidFill>
              <a:schemeClr val="bg2"/>
            </a:solidFill>
          </p:grpSpPr>
          <p:sp>
            <p:nvSpPr>
              <p:cNvPr id="102" name="AutoShape 113"/>
              <p:cNvSpPr/>
              <p:nvPr/>
            </p:nvSpPr>
            <p:spPr bwMode="auto">
              <a:xfrm>
                <a:off x="3582988" y="3510757"/>
                <a:ext cx="319088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rgbClr val="87B0C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chemeClr val="bg1"/>
                  </a:solidFill>
                  <a:sym typeface="Gill Sans" charset="0"/>
                </a:endParaRPr>
              </a:p>
            </p:txBody>
          </p:sp>
          <p:sp>
            <p:nvSpPr>
              <p:cNvPr id="103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87B0C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schemeClr val="bg1"/>
                  </a:solidFill>
                  <a:sym typeface="Gill Sans" charset="0"/>
                </a:endParaRPr>
              </a:p>
            </p:txBody>
          </p:sp>
        </p:grpSp>
      </p:grpSp>
      <p:grpSp>
        <p:nvGrpSpPr>
          <p:cNvPr id="104" name="Group 42"/>
          <p:cNvGrpSpPr/>
          <p:nvPr/>
        </p:nvGrpSpPr>
        <p:grpSpPr>
          <a:xfrm>
            <a:off x="8115593" y="3926779"/>
            <a:ext cx="831273" cy="831273"/>
            <a:chOff x="8114903" y="3428999"/>
            <a:chExt cx="831273" cy="831273"/>
          </a:xfrm>
        </p:grpSpPr>
        <p:sp>
          <p:nvSpPr>
            <p:cNvPr id="105" name="Oval 13"/>
            <p:cNvSpPr/>
            <p:nvPr/>
          </p:nvSpPr>
          <p:spPr>
            <a:xfrm>
              <a:off x="8114903" y="3428999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80000">
                  <a:srgbClr val="FFFFFF"/>
                </a:gs>
                <a:gs pos="100000">
                  <a:srgbClr val="E46C0A">
                    <a:tint val="0"/>
                  </a:srgb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rgbClr val="000000"/>
                </a:solidFill>
              </a:endParaRPr>
            </a:p>
          </p:txBody>
        </p:sp>
        <p:grpSp>
          <p:nvGrpSpPr>
            <p:cNvPr id="106" name="Group 27"/>
            <p:cNvGrpSpPr/>
            <p:nvPr/>
          </p:nvGrpSpPr>
          <p:grpSpPr>
            <a:xfrm>
              <a:off x="8337871" y="3678854"/>
              <a:ext cx="384412" cy="323405"/>
              <a:chOff x="5368132" y="2625725"/>
              <a:chExt cx="465138" cy="391319"/>
            </a:xfrm>
            <a:solidFill>
              <a:schemeClr val="bg2"/>
            </a:solidFill>
          </p:grpSpPr>
          <p:sp>
            <p:nvSpPr>
              <p:cNvPr id="107" name="AutoShape 120"/>
              <p:cNvSpPr/>
              <p:nvPr/>
            </p:nvSpPr>
            <p:spPr bwMode="auto">
              <a:xfrm>
                <a:off x="5484813" y="272732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rgbClr val="87B0C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8" name="AutoShape 121"/>
              <p:cNvSpPr/>
              <p:nvPr/>
            </p:nvSpPr>
            <p:spPr bwMode="auto">
              <a:xfrm>
                <a:off x="5542757" y="278526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rgbClr val="87B0C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9" name="AutoShape 122"/>
              <p:cNvSpPr/>
              <p:nvPr/>
            </p:nvSpPr>
            <p:spPr bwMode="auto">
              <a:xfrm>
                <a:off x="5368132" y="262572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rgbClr val="87B0C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65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10" name="Group 3"/>
          <p:cNvGrpSpPr/>
          <p:nvPr/>
        </p:nvGrpSpPr>
        <p:grpSpPr>
          <a:xfrm>
            <a:off x="3245825" y="1727929"/>
            <a:ext cx="831273" cy="831273"/>
            <a:chOff x="3245823" y="1727927"/>
            <a:chExt cx="831273" cy="831273"/>
          </a:xfrm>
        </p:grpSpPr>
        <p:sp>
          <p:nvSpPr>
            <p:cNvPr id="111" name="Oval 10"/>
            <p:cNvSpPr/>
            <p:nvPr/>
          </p:nvSpPr>
          <p:spPr>
            <a:xfrm>
              <a:off x="3245823" y="1727927"/>
              <a:ext cx="831273" cy="83127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80000">
                  <a:srgbClr val="FFFFFF"/>
                </a:gs>
                <a:gs pos="100000">
                  <a:srgbClr val="E46C0A">
                    <a:tint val="0"/>
                  </a:srgbClr>
                </a:gs>
              </a:gsLst>
              <a:lin ang="2700000" scaled="1"/>
              <a:tileRect/>
            </a:gradFill>
            <a:ln w="28575">
              <a:solidFill>
                <a:srgbClr val="F2F2F2"/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>
                <a:solidFill>
                  <a:srgbClr val="000000"/>
                </a:solidFill>
              </a:endParaRPr>
            </a:p>
          </p:txBody>
        </p:sp>
        <p:grpSp>
          <p:nvGrpSpPr>
            <p:cNvPr id="112" name="Group 31"/>
            <p:cNvGrpSpPr/>
            <p:nvPr/>
          </p:nvGrpSpPr>
          <p:grpSpPr>
            <a:xfrm>
              <a:off x="3469581" y="1949424"/>
              <a:ext cx="383755" cy="383755"/>
              <a:chOff x="4439444" y="1652588"/>
              <a:chExt cx="464344" cy="464344"/>
            </a:xfrm>
            <a:solidFill>
              <a:schemeClr val="bg2"/>
            </a:solidFill>
          </p:grpSpPr>
          <p:sp>
            <p:nvSpPr>
              <p:cNvPr id="113" name="AutoShape 136"/>
              <p:cNvSpPr/>
              <p:nvPr/>
            </p:nvSpPr>
            <p:spPr bwMode="auto">
              <a:xfrm>
                <a:off x="4686300" y="1710532"/>
                <a:ext cx="152400" cy="1524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solidFill>
                <a:srgbClr val="87B0C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14" name="AutoShape 137"/>
              <p:cNvSpPr/>
              <p:nvPr/>
            </p:nvSpPr>
            <p:spPr bwMode="auto">
              <a:xfrm>
                <a:off x="4439444" y="1652588"/>
                <a:ext cx="464344" cy="464344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solidFill>
                <a:srgbClr val="87B0C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  <p:sp>
            <p:nvSpPr>
              <p:cNvPr id="115" name="AutoShape 138"/>
              <p:cNvSpPr/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solidFill>
                <a:srgbClr val="87B0C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5400" tIns="25400" rIns="25400" bIns="2540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ym typeface="Gill Sans" charset="0"/>
                </a:endParaRPr>
              </a:p>
            </p:txBody>
          </p:sp>
        </p:grpSp>
      </p:grpSp>
      <p:sp>
        <p:nvSpPr>
          <p:cNvPr id="49" name="TextBox 48"/>
          <p:cNvSpPr txBox="1"/>
          <p:nvPr/>
        </p:nvSpPr>
        <p:spPr>
          <a:xfrm>
            <a:off x="9036083" y="1835938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坚果云笔记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036083" y="2191228"/>
            <a:ext cx="24365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可以存储云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036771" y="4061721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看云笔记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036771" y="4400501"/>
            <a:ext cx="24365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可以部署域名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152699" y="4130181"/>
            <a:ext cx="995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印象笔记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11864" y="4493726"/>
            <a:ext cx="24365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功能上比较强大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861027" y="1876339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有道云笔记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23392" y="2206864"/>
            <a:ext cx="243651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方便，快速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335123" y="451832"/>
            <a:ext cx="259905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FFFF"/>
                </a:solidFill>
                <a:latin typeface="+mn-ea"/>
                <a:cs typeface="+mn-ea"/>
              </a:rPr>
              <a:t>Part 4 </a:t>
            </a:r>
            <a:r>
              <a:rPr lang="zh-CN" altLang="en-US" sz="3600" b="1" dirty="0" smtClean="0">
                <a:solidFill>
                  <a:srgbClr val="FFFFFF"/>
                </a:solidFill>
                <a:latin typeface="+mn-ea"/>
                <a:cs typeface="+mn-ea"/>
              </a:rPr>
              <a:t>推荐</a:t>
            </a:r>
            <a:endParaRPr lang="zh-CN" altLang="en-US" sz="3600" b="1" dirty="0" smtClean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2192000" y="93726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3" name="图片 2" descr="微信截图_202107271540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0" y="1795145"/>
            <a:ext cx="2051685" cy="3759835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25"/>
          <a:stretch>
            <a:fillRect/>
          </a:stretch>
        </p:blipFill>
        <p:spPr>
          <a:xfrm>
            <a:off x="-559941" y="2581196"/>
            <a:ext cx="2090157" cy="428730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43866" y="2604243"/>
            <a:ext cx="1665013" cy="424452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380278" y="4609371"/>
            <a:ext cx="1782660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收费十元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162938" y="3743659"/>
            <a:ext cx="178093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包教包会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253975" y="3525011"/>
            <a:ext cx="1664821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童叟无欺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248128" y="3686041"/>
            <a:ext cx="1824203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人格担保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168341" y="4514539"/>
            <a:ext cx="1824203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女生五折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346101" y="2631408"/>
            <a:ext cx="1752011" cy="1752011"/>
            <a:chOff x="792868" y="618113"/>
            <a:chExt cx="1314008" cy="1314008"/>
          </a:xfrm>
        </p:grpSpPr>
        <p:grpSp>
          <p:nvGrpSpPr>
            <p:cNvPr id="51" name="组合 50"/>
            <p:cNvGrpSpPr/>
            <p:nvPr/>
          </p:nvGrpSpPr>
          <p:grpSpPr>
            <a:xfrm>
              <a:off x="792868" y="618113"/>
              <a:ext cx="1314008" cy="131400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8" name="同心圆 5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7" name="椭圆 56"/>
            <p:cNvSpPr/>
            <p:nvPr/>
          </p:nvSpPr>
          <p:spPr>
            <a:xfrm>
              <a:off x="859391" y="680166"/>
              <a:ext cx="1188000" cy="1188000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3191861" y="1676989"/>
            <a:ext cx="1752011" cy="1752011"/>
            <a:chOff x="792868" y="618113"/>
            <a:chExt cx="1314008" cy="1314008"/>
          </a:xfrm>
        </p:grpSpPr>
        <p:grpSp>
          <p:nvGrpSpPr>
            <p:cNvPr id="61" name="组合 60"/>
            <p:cNvGrpSpPr/>
            <p:nvPr/>
          </p:nvGrpSpPr>
          <p:grpSpPr>
            <a:xfrm>
              <a:off x="792868" y="618113"/>
              <a:ext cx="1314008" cy="131400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3" name="同心圆 6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2" name="椭圆 61"/>
            <p:cNvSpPr/>
            <p:nvPr/>
          </p:nvSpPr>
          <p:spPr>
            <a:xfrm>
              <a:off x="859391" y="680166"/>
              <a:ext cx="1188000" cy="1188000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304096" y="1412776"/>
            <a:ext cx="1752011" cy="1752011"/>
            <a:chOff x="792868" y="618113"/>
            <a:chExt cx="1314008" cy="1314008"/>
          </a:xfrm>
        </p:grpSpPr>
        <p:grpSp>
          <p:nvGrpSpPr>
            <p:cNvPr id="66" name="组合 65"/>
            <p:cNvGrpSpPr/>
            <p:nvPr/>
          </p:nvGrpSpPr>
          <p:grpSpPr>
            <a:xfrm>
              <a:off x="792868" y="618113"/>
              <a:ext cx="1314008" cy="131400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8" name="同心圆 6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7" name="椭圆 66"/>
            <p:cNvSpPr/>
            <p:nvPr/>
          </p:nvSpPr>
          <p:spPr>
            <a:xfrm>
              <a:off x="859391" y="680166"/>
              <a:ext cx="1188000" cy="118800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7355024" y="1676989"/>
            <a:ext cx="1752011" cy="1752011"/>
            <a:chOff x="792868" y="618113"/>
            <a:chExt cx="1314008" cy="1314008"/>
          </a:xfrm>
        </p:grpSpPr>
        <p:grpSp>
          <p:nvGrpSpPr>
            <p:cNvPr id="71" name="组合 70"/>
            <p:cNvGrpSpPr/>
            <p:nvPr/>
          </p:nvGrpSpPr>
          <p:grpSpPr>
            <a:xfrm>
              <a:off x="792868" y="618113"/>
              <a:ext cx="1314008" cy="131400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3" name="同心圆 7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2" name="椭圆 71"/>
            <p:cNvSpPr/>
            <p:nvPr/>
          </p:nvSpPr>
          <p:spPr>
            <a:xfrm>
              <a:off x="859391" y="680166"/>
              <a:ext cx="1188000" cy="1188000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9216621" y="2637096"/>
            <a:ext cx="1752011" cy="1752011"/>
            <a:chOff x="792868" y="618113"/>
            <a:chExt cx="1314008" cy="1314008"/>
          </a:xfrm>
        </p:grpSpPr>
        <p:grpSp>
          <p:nvGrpSpPr>
            <p:cNvPr id="76" name="组合 75"/>
            <p:cNvGrpSpPr/>
            <p:nvPr/>
          </p:nvGrpSpPr>
          <p:grpSpPr>
            <a:xfrm>
              <a:off x="792868" y="618113"/>
              <a:ext cx="1314008" cy="131400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8" name="同心圆 7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7" name="椭圆 76"/>
            <p:cNvSpPr/>
            <p:nvPr/>
          </p:nvSpPr>
          <p:spPr>
            <a:xfrm>
              <a:off x="859391" y="680166"/>
              <a:ext cx="1188000" cy="1188000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1335123" y="451832"/>
            <a:ext cx="351345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latin typeface="+mn-ea"/>
                <a:cs typeface="+mn-ea"/>
              </a:rPr>
              <a:t>Part 5 </a:t>
            </a:r>
            <a:r>
              <a:rPr lang="zh-CN" altLang="en-US" sz="3600" b="1" dirty="0" smtClean="0">
                <a:solidFill>
                  <a:schemeClr val="bg1"/>
                </a:solidFill>
                <a:latin typeface="+mn-ea"/>
                <a:cs typeface="+mn-ea"/>
              </a:rPr>
              <a:t>鼓励学习</a:t>
            </a:r>
            <a:endParaRPr lang="zh-CN" altLang="en-US" sz="3600" b="1" dirty="0" smtClean="0">
              <a:solidFill>
                <a:schemeClr val="bg1"/>
              </a:solidFill>
              <a:latin typeface="+mn-ea"/>
              <a:cs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2192000" y="93726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9" dur="2000" spd="-100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1264E-6 3.7037E-6 L -0.2862 -0.00324 " pathEditMode="relative" rAng="0" ptsTypes="AA">
                                          <p:cBhvr>
                                            <p:cTn id="14" dur="2000" spd="-100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10" y="-1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49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95619E-6 L 0.31771 0.73033 " pathEditMode="relative" rAng="0" ptsTypes="AA">
                                          <p:cBhvr>
                                            <p:cTn id="19" dur="600" spd="-100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885" y="365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1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49" presetClass="path" presetSubtype="0" accel="5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1.38889E-6 3.45679E-6 L 0.17066 0.86913 " pathEditMode="relative" rAng="0" ptsTypes="AA">
                                          <p:cBhvr>
                                            <p:cTn id="23" dur="600" spd="-100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524" y="4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1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49" presetClass="path" presetSubtype="0" accel="5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0 2.00555E-6 L 0 0.88121 " pathEditMode="relative" rAng="0" ptsTypes="AA">
                                          <p:cBhvr>
                                            <p:cTn id="27" dur="600" spd="-100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40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1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49" presetClass="path" presetSubtype="0" ac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3.88889E-6 -4.29497E-6 L -0.17049 0.86671 " pathEditMode="relative" rAng="0" ptsTypes="AA">
                                          <p:cBhvr>
                                            <p:cTn id="31" dur="600" spd="-100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24" y="433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1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49" presetClass="path" presetSubtype="0" accel="5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2.22222E-6 2.89108E-6 L -0.32778 0.75902 " pathEditMode="relative" rAng="0" ptsTypes="AA">
                                          <p:cBhvr>
                                            <p:cTn id="35" dur="600" spd="-100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389" y="379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7" presetID="2" presetClass="entr" presetSubtype="4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3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2" presetID="2" presetClass="entr" presetSubtype="4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4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4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7" presetID="2" presetClass="entr" presetSubtype="4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4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5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2" presetID="2" presetClass="entr" presetSubtype="4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5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5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7" presetID="2" presetClass="entr" presetSubtype="4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5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6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4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/>
          <p:bldP spid="40" grpId="0"/>
          <p:bldP spid="41" grpId="0"/>
          <p:bldP spid="42" grpId="0"/>
          <p:bldP spid="46" grpId="0"/>
          <p:bldP spid="4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0.25 0 E" pathEditMode="relative" ptsTypes="">
                                          <p:cBhvr>
                                            <p:cTn id="9" dur="2000" spd="-100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1264E-6 3.7037E-6 L -0.2862 -0.00324 " pathEditMode="relative" rAng="0" ptsTypes="AA">
                                          <p:cBhvr>
                                            <p:cTn id="14" dur="2000" spd="-1000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10" y="-1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49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1.95619E-6 L 0.31771 0.73033 " pathEditMode="relative" rAng="0" ptsTypes="AA">
                                          <p:cBhvr>
                                            <p:cTn id="19" dur="600" spd="-100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885" y="3650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1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49" presetClass="path" presetSubtype="0" accel="5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1.38889E-6 3.45679E-6 L 0.17066 0.86913 " pathEditMode="relative" rAng="0" ptsTypes="AA">
                                          <p:cBhvr>
                                            <p:cTn id="23" dur="600" spd="-100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524" y="4345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" presetID="1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49" presetClass="path" presetSubtype="0" accel="5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Motion origin="layout" path="M 0 2.00555E-6 L 0 0.88121 " pathEditMode="relative" rAng="0" ptsTypes="AA">
                                          <p:cBhvr>
                                            <p:cTn id="27" dur="600" spd="-100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4406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1" presetClass="entr" presetSubtype="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49" presetClass="path" presetSubtype="0" ac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3.88889E-6 -4.29497E-6 L -0.17049 0.86671 " pathEditMode="relative" rAng="0" ptsTypes="AA">
                                          <p:cBhvr>
                                            <p:cTn id="31" dur="600" spd="-100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524" y="433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1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49" presetClass="path" presetSubtype="0" accel="5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2.22222E-6 2.89108E-6 L -0.32778 0.75902 " pathEditMode="relative" rAng="0" ptsTypes="AA">
                                          <p:cBhvr>
                                            <p:cTn id="35" dur="600" spd="-1000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389" y="3795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4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7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4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/>
          <p:bldP spid="40" grpId="0"/>
          <p:bldP spid="41" grpId="0"/>
          <p:bldP spid="42" grpId="0"/>
          <p:bldP spid="46" grpId="0"/>
          <p:bldP spid="44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/>
          <p:nvPr/>
        </p:nvSpPr>
        <p:spPr>
          <a:xfrm>
            <a:off x="0" y="2805777"/>
            <a:ext cx="8051800" cy="1633992"/>
          </a:xfrm>
          <a:custGeom>
            <a:avLst/>
            <a:gdLst>
              <a:gd name="connsiteX0" fmla="*/ 0 w 6781800"/>
              <a:gd name="connsiteY0" fmla="*/ 299838 h 1215160"/>
              <a:gd name="connsiteX1" fmla="*/ 2705100 w 6781800"/>
              <a:gd name="connsiteY1" fmla="*/ 52188 h 1215160"/>
              <a:gd name="connsiteX2" fmla="*/ 5619750 w 6781800"/>
              <a:gd name="connsiteY2" fmla="*/ 1195188 h 1215160"/>
              <a:gd name="connsiteX3" fmla="*/ 6781800 w 6781800"/>
              <a:gd name="connsiteY3" fmla="*/ 757038 h 1215160"/>
              <a:gd name="connsiteX0-1" fmla="*/ 0 w 6038850"/>
              <a:gd name="connsiteY0-2" fmla="*/ 299838 h 1304686"/>
              <a:gd name="connsiteX1-3" fmla="*/ 2705100 w 6038850"/>
              <a:gd name="connsiteY1-4" fmla="*/ 52188 h 1304686"/>
              <a:gd name="connsiteX2-5" fmla="*/ 5619750 w 6038850"/>
              <a:gd name="connsiteY2-6" fmla="*/ 1195188 h 1304686"/>
              <a:gd name="connsiteX3-7" fmla="*/ 6038850 w 6038850"/>
              <a:gd name="connsiteY3-8" fmla="*/ 1176138 h 1304686"/>
              <a:gd name="connsiteX0-9" fmla="*/ 0 w 6038850"/>
              <a:gd name="connsiteY0-10" fmla="*/ 287550 h 1218694"/>
              <a:gd name="connsiteX1-11" fmla="*/ 2705100 w 6038850"/>
              <a:gd name="connsiteY1-12" fmla="*/ 39900 h 1218694"/>
              <a:gd name="connsiteX2-13" fmla="*/ 4832350 w 6038850"/>
              <a:gd name="connsiteY2-14" fmla="*/ 1005100 h 1218694"/>
              <a:gd name="connsiteX3-15" fmla="*/ 6038850 w 6038850"/>
              <a:gd name="connsiteY3-16" fmla="*/ 1163850 h 1218694"/>
              <a:gd name="connsiteX0-17" fmla="*/ 0 w 6038850"/>
              <a:gd name="connsiteY0-18" fmla="*/ 287550 h 1225494"/>
              <a:gd name="connsiteX1-19" fmla="*/ 2705100 w 6038850"/>
              <a:gd name="connsiteY1-20" fmla="*/ 39900 h 1225494"/>
              <a:gd name="connsiteX2-21" fmla="*/ 4832350 w 6038850"/>
              <a:gd name="connsiteY2-22" fmla="*/ 1005100 h 1225494"/>
              <a:gd name="connsiteX3-23" fmla="*/ 6038850 w 6038850"/>
              <a:gd name="connsiteY3-24" fmla="*/ 1163850 h 12254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6038850" h="1225494">
                <a:moveTo>
                  <a:pt x="0" y="287550"/>
                </a:moveTo>
                <a:cubicBezTo>
                  <a:pt x="884237" y="89112"/>
                  <a:pt x="1899708" y="-79692"/>
                  <a:pt x="2705100" y="39900"/>
                </a:cubicBezTo>
                <a:cubicBezTo>
                  <a:pt x="3510492" y="159492"/>
                  <a:pt x="4371975" y="786025"/>
                  <a:pt x="4832350" y="1005100"/>
                </a:cubicBezTo>
                <a:cubicBezTo>
                  <a:pt x="5292725" y="1224175"/>
                  <a:pt x="5829300" y="1285558"/>
                  <a:pt x="6038850" y="1163850"/>
                </a:cubicBezTo>
              </a:path>
            </a:pathLst>
          </a:custGeom>
          <a:ln w="12700" cmpd="sng">
            <a:solidFill>
              <a:schemeClr val="bg1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>
              <a:latin typeface="+mn-ea"/>
              <a:cs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072582" y="3364959"/>
            <a:ext cx="1133095" cy="847308"/>
            <a:chOff x="6054436" y="2405136"/>
            <a:chExt cx="849821" cy="63548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Freeform 133"/>
            <p:cNvSpPr/>
            <p:nvPr/>
          </p:nvSpPr>
          <p:spPr bwMode="auto">
            <a:xfrm rot="2700000" flipH="1">
              <a:off x="6116557" y="2789035"/>
              <a:ext cx="189461" cy="313703"/>
            </a:xfrm>
            <a:custGeom>
              <a:avLst/>
              <a:gdLst>
                <a:gd name="T0" fmla="*/ 7566 w 397"/>
                <a:gd name="T1" fmla="*/ 1009717 h 659"/>
                <a:gd name="T2" fmla="*/ 0 w 397"/>
                <a:gd name="T3" fmla="*/ 1009717 h 659"/>
                <a:gd name="T4" fmla="*/ 0 w 397"/>
                <a:gd name="T5" fmla="*/ 1009717 h 659"/>
                <a:gd name="T6" fmla="*/ 11348 w 397"/>
                <a:gd name="T7" fmla="*/ 1021020 h 659"/>
                <a:gd name="T8" fmla="*/ 15131 w 397"/>
                <a:gd name="T9" fmla="*/ 1062464 h 659"/>
                <a:gd name="T10" fmla="*/ 18914 w 397"/>
                <a:gd name="T11" fmla="*/ 1069999 h 659"/>
                <a:gd name="T12" fmla="*/ 181575 w 397"/>
                <a:gd name="T13" fmla="*/ 1574858 h 659"/>
                <a:gd name="T14" fmla="*/ 348019 w 397"/>
                <a:gd name="T15" fmla="*/ 1092605 h 659"/>
                <a:gd name="T16" fmla="*/ 650644 w 397"/>
                <a:gd name="T17" fmla="*/ 1661513 h 659"/>
                <a:gd name="T18" fmla="*/ 548508 w 397"/>
                <a:gd name="T19" fmla="*/ 2124928 h 659"/>
                <a:gd name="T20" fmla="*/ 760345 w 397"/>
                <a:gd name="T21" fmla="*/ 2482850 h 659"/>
                <a:gd name="T22" fmla="*/ 650644 w 397"/>
                <a:gd name="T23" fmla="*/ 2275632 h 659"/>
                <a:gd name="T24" fmla="*/ 688472 w 397"/>
                <a:gd name="T25" fmla="*/ 1989294 h 659"/>
                <a:gd name="T26" fmla="*/ 866264 w 397"/>
                <a:gd name="T27" fmla="*/ 1740632 h 659"/>
                <a:gd name="T28" fmla="*/ 1028925 w 397"/>
                <a:gd name="T29" fmla="*/ 1454295 h 659"/>
                <a:gd name="T30" fmla="*/ 1059187 w 397"/>
                <a:gd name="T31" fmla="*/ 1363872 h 659"/>
                <a:gd name="T32" fmla="*/ 1161323 w 397"/>
                <a:gd name="T33" fmla="*/ 1823520 h 659"/>
                <a:gd name="T34" fmla="*/ 1229414 w 397"/>
                <a:gd name="T35" fmla="*/ 1529647 h 659"/>
                <a:gd name="T36" fmla="*/ 1399640 w 397"/>
                <a:gd name="T37" fmla="*/ 745985 h 659"/>
                <a:gd name="T38" fmla="*/ 714951 w 397"/>
                <a:gd name="T39" fmla="*/ 0 h 659"/>
                <a:gd name="T40" fmla="*/ 11348 w 397"/>
                <a:gd name="T41" fmla="*/ 956971 h 659"/>
                <a:gd name="T42" fmla="*/ 7566 w 397"/>
                <a:gd name="T43" fmla="*/ 1009717 h 65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397" h="659">
                  <a:moveTo>
                    <a:pt x="2" y="268"/>
                  </a:moveTo>
                  <a:cubicBezTo>
                    <a:pt x="2" y="267"/>
                    <a:pt x="0" y="264"/>
                    <a:pt x="0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269"/>
                    <a:pt x="2" y="270"/>
                    <a:pt x="3" y="271"/>
                  </a:cubicBezTo>
                  <a:cubicBezTo>
                    <a:pt x="3" y="275"/>
                    <a:pt x="4" y="278"/>
                    <a:pt x="4" y="282"/>
                  </a:cubicBezTo>
                  <a:cubicBezTo>
                    <a:pt x="5" y="283"/>
                    <a:pt x="5" y="283"/>
                    <a:pt x="5" y="284"/>
                  </a:cubicBezTo>
                  <a:cubicBezTo>
                    <a:pt x="10" y="335"/>
                    <a:pt x="25" y="381"/>
                    <a:pt x="48" y="418"/>
                  </a:cubicBezTo>
                  <a:cubicBezTo>
                    <a:pt x="23" y="377"/>
                    <a:pt x="37" y="299"/>
                    <a:pt x="92" y="290"/>
                  </a:cubicBezTo>
                  <a:cubicBezTo>
                    <a:pt x="158" y="280"/>
                    <a:pt x="169" y="399"/>
                    <a:pt x="172" y="441"/>
                  </a:cubicBezTo>
                  <a:cubicBezTo>
                    <a:pt x="174" y="484"/>
                    <a:pt x="145" y="521"/>
                    <a:pt x="145" y="564"/>
                  </a:cubicBezTo>
                  <a:cubicBezTo>
                    <a:pt x="145" y="613"/>
                    <a:pt x="170" y="653"/>
                    <a:pt x="201" y="659"/>
                  </a:cubicBezTo>
                  <a:cubicBezTo>
                    <a:pt x="187" y="656"/>
                    <a:pt x="174" y="616"/>
                    <a:pt x="172" y="604"/>
                  </a:cubicBezTo>
                  <a:cubicBezTo>
                    <a:pt x="168" y="580"/>
                    <a:pt x="175" y="551"/>
                    <a:pt x="182" y="528"/>
                  </a:cubicBezTo>
                  <a:cubicBezTo>
                    <a:pt x="190" y="501"/>
                    <a:pt x="211" y="483"/>
                    <a:pt x="229" y="462"/>
                  </a:cubicBezTo>
                  <a:cubicBezTo>
                    <a:pt x="247" y="440"/>
                    <a:pt x="262" y="414"/>
                    <a:pt x="272" y="386"/>
                  </a:cubicBezTo>
                  <a:cubicBezTo>
                    <a:pt x="275" y="378"/>
                    <a:pt x="278" y="370"/>
                    <a:pt x="280" y="362"/>
                  </a:cubicBezTo>
                  <a:cubicBezTo>
                    <a:pt x="284" y="420"/>
                    <a:pt x="307" y="484"/>
                    <a:pt x="307" y="484"/>
                  </a:cubicBezTo>
                  <a:cubicBezTo>
                    <a:pt x="299" y="437"/>
                    <a:pt x="325" y="406"/>
                    <a:pt x="325" y="406"/>
                  </a:cubicBezTo>
                  <a:cubicBezTo>
                    <a:pt x="397" y="291"/>
                    <a:pt x="370" y="198"/>
                    <a:pt x="370" y="198"/>
                  </a:cubicBezTo>
                  <a:cubicBezTo>
                    <a:pt x="351" y="85"/>
                    <a:pt x="277" y="0"/>
                    <a:pt x="189" y="0"/>
                  </a:cubicBezTo>
                  <a:cubicBezTo>
                    <a:pt x="87" y="0"/>
                    <a:pt x="3" y="114"/>
                    <a:pt x="3" y="254"/>
                  </a:cubicBezTo>
                  <a:cubicBezTo>
                    <a:pt x="3" y="258"/>
                    <a:pt x="2" y="263"/>
                    <a:pt x="2" y="268"/>
                  </a:cubicBezTo>
                  <a:close/>
                </a:path>
              </a:pathLst>
            </a:custGeom>
            <a:solidFill>
              <a:srgbClr val="F1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2400" dirty="0">
                <a:latin typeface="+mn-ea"/>
                <a:cs typeface="+mn-ea"/>
              </a:endParaRPr>
            </a:p>
          </p:txBody>
        </p:sp>
        <p:sp>
          <p:nvSpPr>
            <p:cNvPr id="7" name="Freeform 134"/>
            <p:cNvSpPr/>
            <p:nvPr/>
          </p:nvSpPr>
          <p:spPr bwMode="auto">
            <a:xfrm rot="2700000" flipH="1">
              <a:off x="6176406" y="2803550"/>
              <a:ext cx="154413" cy="197568"/>
            </a:xfrm>
            <a:custGeom>
              <a:avLst/>
              <a:gdLst>
                <a:gd name="T0" fmla="*/ 581760 w 324"/>
                <a:gd name="T1" fmla="*/ 0 h 415"/>
                <a:gd name="T2" fmla="*/ 1148410 w 324"/>
                <a:gd name="T3" fmla="*/ 648083 h 415"/>
                <a:gd name="T4" fmla="*/ 1152187 w 324"/>
                <a:gd name="T5" fmla="*/ 655619 h 415"/>
                <a:gd name="T6" fmla="*/ 1152187 w 324"/>
                <a:gd name="T7" fmla="*/ 663154 h 415"/>
                <a:gd name="T8" fmla="*/ 1042635 w 324"/>
                <a:gd name="T9" fmla="*/ 1273558 h 415"/>
                <a:gd name="T10" fmla="*/ 963304 w 324"/>
                <a:gd name="T11" fmla="*/ 983428 h 415"/>
                <a:gd name="T12" fmla="*/ 868863 w 324"/>
                <a:gd name="T13" fmla="*/ 1137913 h 415"/>
                <a:gd name="T14" fmla="*/ 642203 w 324"/>
                <a:gd name="T15" fmla="*/ 1552384 h 415"/>
                <a:gd name="T16" fmla="*/ 630870 w 324"/>
                <a:gd name="T17" fmla="*/ 1563688 h 415"/>
                <a:gd name="T18" fmla="*/ 630870 w 324"/>
                <a:gd name="T19" fmla="*/ 1541080 h 415"/>
                <a:gd name="T20" fmla="*/ 245548 w 324"/>
                <a:gd name="T21" fmla="*/ 859086 h 415"/>
                <a:gd name="T22" fmla="*/ 196439 w 324"/>
                <a:gd name="T23" fmla="*/ 862854 h 415"/>
                <a:gd name="T24" fmla="*/ 7555 w 324"/>
                <a:gd name="T25" fmla="*/ 964588 h 415"/>
                <a:gd name="T26" fmla="*/ 3778 w 324"/>
                <a:gd name="T27" fmla="*/ 945749 h 415"/>
                <a:gd name="T28" fmla="*/ 3778 w 324"/>
                <a:gd name="T29" fmla="*/ 938213 h 415"/>
                <a:gd name="T30" fmla="*/ 0 w 324"/>
                <a:gd name="T31" fmla="*/ 900534 h 415"/>
                <a:gd name="T32" fmla="*/ 0 w 324"/>
                <a:gd name="T33" fmla="*/ 889230 h 415"/>
                <a:gd name="T34" fmla="*/ 0 w 324"/>
                <a:gd name="T35" fmla="*/ 840247 h 415"/>
                <a:gd name="T36" fmla="*/ 581760 w 324"/>
                <a:gd name="T37" fmla="*/ 0 h 41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24" h="415">
                  <a:moveTo>
                    <a:pt x="154" y="0"/>
                  </a:moveTo>
                  <a:cubicBezTo>
                    <a:pt x="225" y="0"/>
                    <a:pt x="288" y="73"/>
                    <a:pt x="304" y="172"/>
                  </a:cubicBezTo>
                  <a:cubicBezTo>
                    <a:pt x="305" y="174"/>
                    <a:pt x="305" y="174"/>
                    <a:pt x="305" y="174"/>
                  </a:cubicBezTo>
                  <a:cubicBezTo>
                    <a:pt x="305" y="176"/>
                    <a:pt x="305" y="176"/>
                    <a:pt x="305" y="176"/>
                  </a:cubicBezTo>
                  <a:cubicBezTo>
                    <a:pt x="306" y="179"/>
                    <a:pt x="324" y="248"/>
                    <a:pt x="276" y="338"/>
                  </a:cubicBezTo>
                  <a:cubicBezTo>
                    <a:pt x="276" y="335"/>
                    <a:pt x="256" y="263"/>
                    <a:pt x="255" y="261"/>
                  </a:cubicBezTo>
                  <a:cubicBezTo>
                    <a:pt x="256" y="270"/>
                    <a:pt x="235" y="292"/>
                    <a:pt x="230" y="302"/>
                  </a:cubicBezTo>
                  <a:cubicBezTo>
                    <a:pt x="209" y="338"/>
                    <a:pt x="198" y="379"/>
                    <a:pt x="170" y="412"/>
                  </a:cubicBezTo>
                  <a:cubicBezTo>
                    <a:pt x="169" y="413"/>
                    <a:pt x="168" y="414"/>
                    <a:pt x="167" y="415"/>
                  </a:cubicBezTo>
                  <a:cubicBezTo>
                    <a:pt x="167" y="413"/>
                    <a:pt x="167" y="411"/>
                    <a:pt x="167" y="409"/>
                  </a:cubicBezTo>
                  <a:cubicBezTo>
                    <a:pt x="159" y="260"/>
                    <a:pt x="107" y="228"/>
                    <a:pt x="65" y="228"/>
                  </a:cubicBezTo>
                  <a:cubicBezTo>
                    <a:pt x="61" y="228"/>
                    <a:pt x="57" y="229"/>
                    <a:pt x="52" y="229"/>
                  </a:cubicBezTo>
                  <a:cubicBezTo>
                    <a:pt x="33" y="232"/>
                    <a:pt x="15" y="242"/>
                    <a:pt x="2" y="256"/>
                  </a:cubicBezTo>
                  <a:cubicBezTo>
                    <a:pt x="2" y="254"/>
                    <a:pt x="1" y="253"/>
                    <a:pt x="1" y="251"/>
                  </a:cubicBezTo>
                  <a:cubicBezTo>
                    <a:pt x="1" y="249"/>
                    <a:pt x="1" y="249"/>
                    <a:pt x="1" y="249"/>
                  </a:cubicBezTo>
                  <a:cubicBezTo>
                    <a:pt x="1" y="246"/>
                    <a:pt x="1" y="242"/>
                    <a:pt x="0" y="239"/>
                  </a:cubicBezTo>
                  <a:cubicBezTo>
                    <a:pt x="0" y="239"/>
                    <a:pt x="0" y="236"/>
                    <a:pt x="0" y="236"/>
                  </a:cubicBezTo>
                  <a:cubicBezTo>
                    <a:pt x="0" y="231"/>
                    <a:pt x="0" y="227"/>
                    <a:pt x="0" y="223"/>
                  </a:cubicBezTo>
                  <a:cubicBezTo>
                    <a:pt x="0" y="100"/>
                    <a:pt x="69" y="0"/>
                    <a:pt x="154" y="0"/>
                  </a:cubicBezTo>
                  <a:close/>
                </a:path>
              </a:pathLst>
            </a:custGeom>
            <a:solidFill>
              <a:srgbClr val="F492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2400" dirty="0">
                <a:latin typeface="+mn-ea"/>
                <a:cs typeface="+mn-ea"/>
              </a:endParaRPr>
            </a:p>
          </p:txBody>
        </p:sp>
        <p:sp>
          <p:nvSpPr>
            <p:cNvPr id="8" name="Freeform 135"/>
            <p:cNvSpPr/>
            <p:nvPr/>
          </p:nvSpPr>
          <p:spPr bwMode="auto">
            <a:xfrm rot="2700000" flipH="1">
              <a:off x="6216128" y="2815389"/>
              <a:ext cx="101140" cy="142811"/>
            </a:xfrm>
            <a:custGeom>
              <a:avLst/>
              <a:gdLst>
                <a:gd name="T0" fmla="*/ 162607 w 212"/>
                <a:gd name="T1" fmla="*/ 535009 h 300"/>
                <a:gd name="T2" fmla="*/ 128573 w 212"/>
                <a:gd name="T3" fmla="*/ 535009 h 300"/>
                <a:gd name="T4" fmla="*/ 3782 w 212"/>
                <a:gd name="T5" fmla="*/ 599059 h 300"/>
                <a:gd name="T6" fmla="*/ 3782 w 212"/>
                <a:gd name="T7" fmla="*/ 587756 h 300"/>
                <a:gd name="T8" fmla="*/ 3782 w 212"/>
                <a:gd name="T9" fmla="*/ 583988 h 300"/>
                <a:gd name="T10" fmla="*/ 0 w 212"/>
                <a:gd name="T11" fmla="*/ 557615 h 300"/>
                <a:gd name="T12" fmla="*/ 0 w 212"/>
                <a:gd name="T13" fmla="*/ 550079 h 300"/>
                <a:gd name="T14" fmla="*/ 0 w 212"/>
                <a:gd name="T15" fmla="*/ 523706 h 300"/>
                <a:gd name="T16" fmla="*/ 381936 w 212"/>
                <a:gd name="T17" fmla="*/ 0 h 300"/>
                <a:gd name="T18" fmla="*/ 752528 w 212"/>
                <a:gd name="T19" fmla="*/ 403140 h 300"/>
                <a:gd name="T20" fmla="*/ 756309 w 212"/>
                <a:gd name="T21" fmla="*/ 406908 h 300"/>
                <a:gd name="T22" fmla="*/ 756309 w 212"/>
                <a:gd name="T23" fmla="*/ 410676 h 300"/>
                <a:gd name="T24" fmla="*/ 684460 w 212"/>
                <a:gd name="T25" fmla="*/ 791210 h 300"/>
                <a:gd name="T26" fmla="*/ 631518 w 212"/>
                <a:gd name="T27" fmla="*/ 610362 h 300"/>
                <a:gd name="T28" fmla="*/ 567232 w 212"/>
                <a:gd name="T29" fmla="*/ 704554 h 300"/>
                <a:gd name="T30" fmla="*/ 457567 w 212"/>
                <a:gd name="T31" fmla="*/ 1130300 h 300"/>
                <a:gd name="T32" fmla="*/ 162607 w 212"/>
                <a:gd name="T33" fmla="*/ 535009 h 3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2" h="300">
                  <a:moveTo>
                    <a:pt x="43" y="142"/>
                  </a:moveTo>
                  <a:cubicBezTo>
                    <a:pt x="40" y="142"/>
                    <a:pt x="37" y="142"/>
                    <a:pt x="34" y="142"/>
                  </a:cubicBezTo>
                  <a:cubicBezTo>
                    <a:pt x="21" y="144"/>
                    <a:pt x="10" y="150"/>
                    <a:pt x="1" y="159"/>
                  </a:cubicBezTo>
                  <a:cubicBezTo>
                    <a:pt x="1" y="158"/>
                    <a:pt x="1" y="157"/>
                    <a:pt x="1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0" y="152"/>
                    <a:pt x="0" y="150"/>
                    <a:pt x="0" y="148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143"/>
                    <a:pt x="0" y="141"/>
                    <a:pt x="0" y="139"/>
                  </a:cubicBezTo>
                  <a:cubicBezTo>
                    <a:pt x="0" y="62"/>
                    <a:pt x="45" y="0"/>
                    <a:pt x="101" y="0"/>
                  </a:cubicBezTo>
                  <a:cubicBezTo>
                    <a:pt x="147" y="0"/>
                    <a:pt x="189" y="45"/>
                    <a:pt x="199" y="107"/>
                  </a:cubicBezTo>
                  <a:cubicBezTo>
                    <a:pt x="200" y="108"/>
                    <a:pt x="200" y="108"/>
                    <a:pt x="200" y="108"/>
                  </a:cubicBezTo>
                  <a:cubicBezTo>
                    <a:pt x="200" y="109"/>
                    <a:pt x="200" y="109"/>
                    <a:pt x="200" y="109"/>
                  </a:cubicBezTo>
                  <a:cubicBezTo>
                    <a:pt x="201" y="111"/>
                    <a:pt x="212" y="154"/>
                    <a:pt x="181" y="210"/>
                  </a:cubicBezTo>
                  <a:cubicBezTo>
                    <a:pt x="181" y="208"/>
                    <a:pt x="167" y="164"/>
                    <a:pt x="167" y="162"/>
                  </a:cubicBezTo>
                  <a:cubicBezTo>
                    <a:pt x="168" y="168"/>
                    <a:pt x="154" y="181"/>
                    <a:pt x="150" y="187"/>
                  </a:cubicBezTo>
                  <a:cubicBezTo>
                    <a:pt x="137" y="210"/>
                    <a:pt x="126" y="275"/>
                    <a:pt x="121" y="300"/>
                  </a:cubicBezTo>
                  <a:cubicBezTo>
                    <a:pt x="121" y="300"/>
                    <a:pt x="94" y="134"/>
                    <a:pt x="43" y="142"/>
                  </a:cubicBezTo>
                  <a:close/>
                </a:path>
              </a:pathLst>
            </a:custGeom>
            <a:solidFill>
              <a:srgbClr val="FBB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US" sz="2400" dirty="0">
                <a:latin typeface="+mn-ea"/>
                <a:cs typeface="+mn-ea"/>
              </a:endParaRPr>
            </a:p>
          </p:txBody>
        </p:sp>
        <p:sp>
          <p:nvSpPr>
            <p:cNvPr id="9" name="Freeform 107"/>
            <p:cNvSpPr/>
            <p:nvPr/>
          </p:nvSpPr>
          <p:spPr bwMode="auto">
            <a:xfrm rot="2700000" flipH="1">
              <a:off x="6219230" y="2554544"/>
              <a:ext cx="183510" cy="293579"/>
            </a:xfrm>
            <a:custGeom>
              <a:avLst/>
              <a:gdLst>
                <a:gd name="T0" fmla="*/ 587375 w 312"/>
                <a:gd name="T1" fmla="*/ 0 h 495"/>
                <a:gd name="T2" fmla="*/ 1174750 w 312"/>
                <a:gd name="T3" fmla="*/ 597631 h 495"/>
                <a:gd name="T4" fmla="*/ 1174750 w 312"/>
                <a:gd name="T5" fmla="*/ 612666 h 495"/>
                <a:gd name="T6" fmla="*/ 1174750 w 312"/>
                <a:gd name="T7" fmla="*/ 612666 h 495"/>
                <a:gd name="T8" fmla="*/ 798228 w 312"/>
                <a:gd name="T9" fmla="*/ 1804170 h 495"/>
                <a:gd name="T10" fmla="*/ 779401 w 312"/>
                <a:gd name="T11" fmla="*/ 1826722 h 495"/>
                <a:gd name="T12" fmla="*/ 779401 w 312"/>
                <a:gd name="T13" fmla="*/ 1826722 h 495"/>
                <a:gd name="T14" fmla="*/ 779401 w 312"/>
                <a:gd name="T15" fmla="*/ 1826722 h 495"/>
                <a:gd name="T16" fmla="*/ 692801 w 312"/>
                <a:gd name="T17" fmla="*/ 1860550 h 495"/>
                <a:gd name="T18" fmla="*/ 579845 w 312"/>
                <a:gd name="T19" fmla="*/ 1762824 h 495"/>
                <a:gd name="T20" fmla="*/ 587375 w 312"/>
                <a:gd name="T21" fmla="*/ 1740272 h 495"/>
                <a:gd name="T22" fmla="*/ 587375 w 312"/>
                <a:gd name="T23" fmla="*/ 1740272 h 495"/>
                <a:gd name="T24" fmla="*/ 621262 w 312"/>
                <a:gd name="T25" fmla="*/ 1559855 h 495"/>
                <a:gd name="T26" fmla="*/ 459357 w 312"/>
                <a:gd name="T27" fmla="*/ 1168952 h 495"/>
                <a:gd name="T28" fmla="*/ 459357 w 312"/>
                <a:gd name="T29" fmla="*/ 1165193 h 495"/>
                <a:gd name="T30" fmla="*/ 158139 w 312"/>
                <a:gd name="T31" fmla="*/ 992293 h 495"/>
                <a:gd name="T32" fmla="*/ 0 w 312"/>
                <a:gd name="T33" fmla="*/ 590114 h 495"/>
                <a:gd name="T34" fmla="*/ 587375 w 312"/>
                <a:gd name="T35" fmla="*/ 0 h 49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connsiteX0" fmla="*/ 5000 w 10000"/>
                <a:gd name="connsiteY0" fmla="*/ 0 h 10000"/>
                <a:gd name="connsiteX1" fmla="*/ 10000 w 10000"/>
                <a:gd name="connsiteY1" fmla="*/ 3212 h 10000"/>
                <a:gd name="connsiteX2" fmla="*/ 10000 w 10000"/>
                <a:gd name="connsiteY2" fmla="*/ 3293 h 10000"/>
                <a:gd name="connsiteX3" fmla="*/ 10000 w 10000"/>
                <a:gd name="connsiteY3" fmla="*/ 3293 h 10000"/>
                <a:gd name="connsiteX4" fmla="*/ 6795 w 10000"/>
                <a:gd name="connsiteY4" fmla="*/ 9697 h 10000"/>
                <a:gd name="connsiteX5" fmla="*/ 6635 w 10000"/>
                <a:gd name="connsiteY5" fmla="*/ 9818 h 10000"/>
                <a:gd name="connsiteX6" fmla="*/ 6635 w 10000"/>
                <a:gd name="connsiteY6" fmla="*/ 9818 h 10000"/>
                <a:gd name="connsiteX7" fmla="*/ 6635 w 10000"/>
                <a:gd name="connsiteY7" fmla="*/ 9818 h 10000"/>
                <a:gd name="connsiteX8" fmla="*/ 5897 w 10000"/>
                <a:gd name="connsiteY8" fmla="*/ 10000 h 10000"/>
                <a:gd name="connsiteX9" fmla="*/ 4936 w 10000"/>
                <a:gd name="connsiteY9" fmla="*/ 9475 h 10000"/>
                <a:gd name="connsiteX10" fmla="*/ 5000 w 10000"/>
                <a:gd name="connsiteY10" fmla="*/ 9354 h 10000"/>
                <a:gd name="connsiteX11" fmla="*/ 5288 w 10000"/>
                <a:gd name="connsiteY11" fmla="*/ 8384 h 10000"/>
                <a:gd name="connsiteX12" fmla="*/ 3910 w 10000"/>
                <a:gd name="connsiteY12" fmla="*/ 6283 h 10000"/>
                <a:gd name="connsiteX13" fmla="*/ 3910 w 10000"/>
                <a:gd name="connsiteY13" fmla="*/ 6263 h 10000"/>
                <a:gd name="connsiteX14" fmla="*/ 1346 w 10000"/>
                <a:gd name="connsiteY14" fmla="*/ 5333 h 10000"/>
                <a:gd name="connsiteX15" fmla="*/ 0 w 10000"/>
                <a:gd name="connsiteY15" fmla="*/ 3172 h 10000"/>
                <a:gd name="connsiteX16" fmla="*/ 5000 w 10000"/>
                <a:gd name="connsiteY16" fmla="*/ 0 h 10000"/>
                <a:gd name="connsiteX0-1" fmla="*/ 5000 w 10000"/>
                <a:gd name="connsiteY0-2" fmla="*/ 0 h 10000"/>
                <a:gd name="connsiteX1-3" fmla="*/ 10000 w 10000"/>
                <a:gd name="connsiteY1-4" fmla="*/ 3212 h 10000"/>
                <a:gd name="connsiteX2-5" fmla="*/ 10000 w 10000"/>
                <a:gd name="connsiteY2-6" fmla="*/ 3293 h 10000"/>
                <a:gd name="connsiteX3-7" fmla="*/ 10000 w 10000"/>
                <a:gd name="connsiteY3-8" fmla="*/ 3293 h 10000"/>
                <a:gd name="connsiteX4-9" fmla="*/ 6795 w 10000"/>
                <a:gd name="connsiteY4-10" fmla="*/ 9697 h 10000"/>
                <a:gd name="connsiteX5-11" fmla="*/ 6635 w 10000"/>
                <a:gd name="connsiteY5-12" fmla="*/ 9818 h 10000"/>
                <a:gd name="connsiteX6-13" fmla="*/ 6635 w 10000"/>
                <a:gd name="connsiteY6-14" fmla="*/ 9818 h 10000"/>
                <a:gd name="connsiteX7-15" fmla="*/ 6635 w 10000"/>
                <a:gd name="connsiteY7-16" fmla="*/ 9818 h 10000"/>
                <a:gd name="connsiteX8-17" fmla="*/ 5897 w 10000"/>
                <a:gd name="connsiteY8-18" fmla="*/ 10000 h 10000"/>
                <a:gd name="connsiteX9-19" fmla="*/ 4936 w 10000"/>
                <a:gd name="connsiteY9-20" fmla="*/ 9475 h 10000"/>
                <a:gd name="connsiteX10-21" fmla="*/ 5288 w 10000"/>
                <a:gd name="connsiteY10-22" fmla="*/ 8384 h 10000"/>
                <a:gd name="connsiteX11-23" fmla="*/ 3910 w 10000"/>
                <a:gd name="connsiteY11-24" fmla="*/ 6283 h 10000"/>
                <a:gd name="connsiteX12-25" fmla="*/ 3910 w 10000"/>
                <a:gd name="connsiteY12-26" fmla="*/ 6263 h 10000"/>
                <a:gd name="connsiteX13-27" fmla="*/ 1346 w 10000"/>
                <a:gd name="connsiteY13-28" fmla="*/ 5333 h 10000"/>
                <a:gd name="connsiteX14-29" fmla="*/ 0 w 10000"/>
                <a:gd name="connsiteY14-30" fmla="*/ 3172 h 10000"/>
                <a:gd name="connsiteX15-31" fmla="*/ 5000 w 10000"/>
                <a:gd name="connsiteY15-32" fmla="*/ 0 h 10000"/>
                <a:gd name="connsiteX0-33" fmla="*/ 5000 w 10000"/>
                <a:gd name="connsiteY0-34" fmla="*/ 0 h 10086"/>
                <a:gd name="connsiteX1-35" fmla="*/ 10000 w 10000"/>
                <a:gd name="connsiteY1-36" fmla="*/ 3212 h 10086"/>
                <a:gd name="connsiteX2-37" fmla="*/ 10000 w 10000"/>
                <a:gd name="connsiteY2-38" fmla="*/ 3293 h 10086"/>
                <a:gd name="connsiteX3-39" fmla="*/ 10000 w 10000"/>
                <a:gd name="connsiteY3-40" fmla="*/ 3293 h 10086"/>
                <a:gd name="connsiteX4-41" fmla="*/ 6795 w 10000"/>
                <a:gd name="connsiteY4-42" fmla="*/ 9697 h 10086"/>
                <a:gd name="connsiteX5-43" fmla="*/ 6635 w 10000"/>
                <a:gd name="connsiteY5-44" fmla="*/ 9818 h 10086"/>
                <a:gd name="connsiteX6-45" fmla="*/ 6635 w 10000"/>
                <a:gd name="connsiteY6-46" fmla="*/ 9818 h 10086"/>
                <a:gd name="connsiteX7-47" fmla="*/ 6635 w 10000"/>
                <a:gd name="connsiteY7-48" fmla="*/ 9818 h 10086"/>
                <a:gd name="connsiteX8-49" fmla="*/ 5897 w 10000"/>
                <a:gd name="connsiteY8-50" fmla="*/ 10000 h 10086"/>
                <a:gd name="connsiteX9-51" fmla="*/ 5288 w 10000"/>
                <a:gd name="connsiteY9-52" fmla="*/ 8384 h 10086"/>
                <a:gd name="connsiteX10-53" fmla="*/ 3910 w 10000"/>
                <a:gd name="connsiteY10-54" fmla="*/ 6283 h 10086"/>
                <a:gd name="connsiteX11-55" fmla="*/ 3910 w 10000"/>
                <a:gd name="connsiteY11-56" fmla="*/ 6263 h 10086"/>
                <a:gd name="connsiteX12-57" fmla="*/ 1346 w 10000"/>
                <a:gd name="connsiteY12-58" fmla="*/ 5333 h 10086"/>
                <a:gd name="connsiteX13-59" fmla="*/ 0 w 10000"/>
                <a:gd name="connsiteY13-60" fmla="*/ 3172 h 10086"/>
                <a:gd name="connsiteX14-61" fmla="*/ 5000 w 10000"/>
                <a:gd name="connsiteY14-62" fmla="*/ 0 h 10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0000" h="10086">
                  <a:moveTo>
                    <a:pt x="5000" y="0"/>
                  </a:moveTo>
                  <a:cubicBezTo>
                    <a:pt x="7756" y="0"/>
                    <a:pt x="10000" y="1455"/>
                    <a:pt x="10000" y="3212"/>
                  </a:cubicBezTo>
                  <a:lnTo>
                    <a:pt x="10000" y="3293"/>
                  </a:lnTo>
                  <a:lnTo>
                    <a:pt x="10000" y="3293"/>
                  </a:lnTo>
                  <a:cubicBezTo>
                    <a:pt x="10000" y="5717"/>
                    <a:pt x="8814" y="7859"/>
                    <a:pt x="6795" y="9697"/>
                  </a:cubicBezTo>
                  <a:cubicBezTo>
                    <a:pt x="6731" y="9737"/>
                    <a:pt x="6699" y="9778"/>
                    <a:pt x="6635" y="9818"/>
                  </a:cubicBezTo>
                  <a:lnTo>
                    <a:pt x="6635" y="9818"/>
                  </a:lnTo>
                  <a:lnTo>
                    <a:pt x="6635" y="9818"/>
                  </a:lnTo>
                  <a:cubicBezTo>
                    <a:pt x="6442" y="9919"/>
                    <a:pt x="6121" y="10239"/>
                    <a:pt x="5897" y="10000"/>
                  </a:cubicBezTo>
                  <a:cubicBezTo>
                    <a:pt x="5673" y="9761"/>
                    <a:pt x="5619" y="9003"/>
                    <a:pt x="5288" y="8384"/>
                  </a:cubicBezTo>
                  <a:cubicBezTo>
                    <a:pt x="5064" y="7556"/>
                    <a:pt x="4744" y="6848"/>
                    <a:pt x="3910" y="6283"/>
                  </a:cubicBezTo>
                  <a:lnTo>
                    <a:pt x="3910" y="6263"/>
                  </a:lnTo>
                  <a:cubicBezTo>
                    <a:pt x="3237" y="5818"/>
                    <a:pt x="2340" y="5475"/>
                    <a:pt x="1346" y="5333"/>
                  </a:cubicBezTo>
                  <a:cubicBezTo>
                    <a:pt x="513" y="4768"/>
                    <a:pt x="0" y="4000"/>
                    <a:pt x="0" y="3172"/>
                  </a:cubicBezTo>
                  <a:cubicBezTo>
                    <a:pt x="0" y="1414"/>
                    <a:pt x="2244" y="0"/>
                    <a:pt x="5000" y="0"/>
                  </a:cubicBezTo>
                  <a:close/>
                </a:path>
              </a:pathLst>
            </a:custGeom>
            <a:solidFill>
              <a:schemeClr val="bg1">
                <a:alpha val="73000"/>
              </a:schemeClr>
            </a:solidFill>
            <a:ln>
              <a:noFill/>
            </a:ln>
          </p:spPr>
          <p:txBody>
            <a:bodyPr/>
            <a:lstStyle/>
            <a:p>
              <a:endParaRPr lang="en-US" sz="2400" dirty="0">
                <a:latin typeface="+mn-ea"/>
                <a:cs typeface="+mn-ea"/>
              </a:endParaRPr>
            </a:p>
          </p:txBody>
        </p:sp>
        <p:sp>
          <p:nvSpPr>
            <p:cNvPr id="10" name="Freeform 107"/>
            <p:cNvSpPr/>
            <p:nvPr/>
          </p:nvSpPr>
          <p:spPr bwMode="auto">
            <a:xfrm rot="2700000">
              <a:off x="6369742" y="2705056"/>
              <a:ext cx="183510" cy="293579"/>
            </a:xfrm>
            <a:custGeom>
              <a:avLst/>
              <a:gdLst>
                <a:gd name="T0" fmla="*/ 587375 w 312"/>
                <a:gd name="T1" fmla="*/ 0 h 495"/>
                <a:gd name="T2" fmla="*/ 1174750 w 312"/>
                <a:gd name="T3" fmla="*/ 597631 h 495"/>
                <a:gd name="T4" fmla="*/ 1174750 w 312"/>
                <a:gd name="T5" fmla="*/ 612666 h 495"/>
                <a:gd name="T6" fmla="*/ 1174750 w 312"/>
                <a:gd name="T7" fmla="*/ 612666 h 495"/>
                <a:gd name="T8" fmla="*/ 798228 w 312"/>
                <a:gd name="T9" fmla="*/ 1804170 h 495"/>
                <a:gd name="T10" fmla="*/ 779401 w 312"/>
                <a:gd name="T11" fmla="*/ 1826722 h 495"/>
                <a:gd name="T12" fmla="*/ 779401 w 312"/>
                <a:gd name="T13" fmla="*/ 1826722 h 495"/>
                <a:gd name="T14" fmla="*/ 779401 w 312"/>
                <a:gd name="T15" fmla="*/ 1826722 h 495"/>
                <a:gd name="T16" fmla="*/ 692801 w 312"/>
                <a:gd name="T17" fmla="*/ 1860550 h 495"/>
                <a:gd name="T18" fmla="*/ 579845 w 312"/>
                <a:gd name="T19" fmla="*/ 1762824 h 495"/>
                <a:gd name="T20" fmla="*/ 587375 w 312"/>
                <a:gd name="T21" fmla="*/ 1740272 h 495"/>
                <a:gd name="T22" fmla="*/ 587375 w 312"/>
                <a:gd name="T23" fmla="*/ 1740272 h 495"/>
                <a:gd name="T24" fmla="*/ 621262 w 312"/>
                <a:gd name="T25" fmla="*/ 1559855 h 495"/>
                <a:gd name="T26" fmla="*/ 459357 w 312"/>
                <a:gd name="T27" fmla="*/ 1168952 h 495"/>
                <a:gd name="T28" fmla="*/ 459357 w 312"/>
                <a:gd name="T29" fmla="*/ 1165193 h 495"/>
                <a:gd name="T30" fmla="*/ 158139 w 312"/>
                <a:gd name="T31" fmla="*/ 992293 h 495"/>
                <a:gd name="T32" fmla="*/ 0 w 312"/>
                <a:gd name="T33" fmla="*/ 590114 h 495"/>
                <a:gd name="T34" fmla="*/ 587375 w 312"/>
                <a:gd name="T35" fmla="*/ 0 h 49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connsiteX0" fmla="*/ 5000 w 10000"/>
                <a:gd name="connsiteY0" fmla="*/ 0 h 10000"/>
                <a:gd name="connsiteX1" fmla="*/ 10000 w 10000"/>
                <a:gd name="connsiteY1" fmla="*/ 3212 h 10000"/>
                <a:gd name="connsiteX2" fmla="*/ 10000 w 10000"/>
                <a:gd name="connsiteY2" fmla="*/ 3293 h 10000"/>
                <a:gd name="connsiteX3" fmla="*/ 10000 w 10000"/>
                <a:gd name="connsiteY3" fmla="*/ 3293 h 10000"/>
                <a:gd name="connsiteX4" fmla="*/ 6795 w 10000"/>
                <a:gd name="connsiteY4" fmla="*/ 9697 h 10000"/>
                <a:gd name="connsiteX5" fmla="*/ 6635 w 10000"/>
                <a:gd name="connsiteY5" fmla="*/ 9818 h 10000"/>
                <a:gd name="connsiteX6" fmla="*/ 6635 w 10000"/>
                <a:gd name="connsiteY6" fmla="*/ 9818 h 10000"/>
                <a:gd name="connsiteX7" fmla="*/ 6635 w 10000"/>
                <a:gd name="connsiteY7" fmla="*/ 9818 h 10000"/>
                <a:gd name="connsiteX8" fmla="*/ 5897 w 10000"/>
                <a:gd name="connsiteY8" fmla="*/ 10000 h 10000"/>
                <a:gd name="connsiteX9" fmla="*/ 4936 w 10000"/>
                <a:gd name="connsiteY9" fmla="*/ 9475 h 10000"/>
                <a:gd name="connsiteX10" fmla="*/ 5000 w 10000"/>
                <a:gd name="connsiteY10" fmla="*/ 9354 h 10000"/>
                <a:gd name="connsiteX11" fmla="*/ 5288 w 10000"/>
                <a:gd name="connsiteY11" fmla="*/ 8384 h 10000"/>
                <a:gd name="connsiteX12" fmla="*/ 3910 w 10000"/>
                <a:gd name="connsiteY12" fmla="*/ 6283 h 10000"/>
                <a:gd name="connsiteX13" fmla="*/ 3910 w 10000"/>
                <a:gd name="connsiteY13" fmla="*/ 6263 h 10000"/>
                <a:gd name="connsiteX14" fmla="*/ 1346 w 10000"/>
                <a:gd name="connsiteY14" fmla="*/ 5333 h 10000"/>
                <a:gd name="connsiteX15" fmla="*/ 0 w 10000"/>
                <a:gd name="connsiteY15" fmla="*/ 3172 h 10000"/>
                <a:gd name="connsiteX16" fmla="*/ 5000 w 10000"/>
                <a:gd name="connsiteY16" fmla="*/ 0 h 10000"/>
                <a:gd name="connsiteX0-1" fmla="*/ 5000 w 10000"/>
                <a:gd name="connsiteY0-2" fmla="*/ 0 h 10000"/>
                <a:gd name="connsiteX1-3" fmla="*/ 10000 w 10000"/>
                <a:gd name="connsiteY1-4" fmla="*/ 3212 h 10000"/>
                <a:gd name="connsiteX2-5" fmla="*/ 10000 w 10000"/>
                <a:gd name="connsiteY2-6" fmla="*/ 3293 h 10000"/>
                <a:gd name="connsiteX3-7" fmla="*/ 10000 w 10000"/>
                <a:gd name="connsiteY3-8" fmla="*/ 3293 h 10000"/>
                <a:gd name="connsiteX4-9" fmla="*/ 6795 w 10000"/>
                <a:gd name="connsiteY4-10" fmla="*/ 9697 h 10000"/>
                <a:gd name="connsiteX5-11" fmla="*/ 6635 w 10000"/>
                <a:gd name="connsiteY5-12" fmla="*/ 9818 h 10000"/>
                <a:gd name="connsiteX6-13" fmla="*/ 6635 w 10000"/>
                <a:gd name="connsiteY6-14" fmla="*/ 9818 h 10000"/>
                <a:gd name="connsiteX7-15" fmla="*/ 6635 w 10000"/>
                <a:gd name="connsiteY7-16" fmla="*/ 9818 h 10000"/>
                <a:gd name="connsiteX8-17" fmla="*/ 5897 w 10000"/>
                <a:gd name="connsiteY8-18" fmla="*/ 10000 h 10000"/>
                <a:gd name="connsiteX9-19" fmla="*/ 4936 w 10000"/>
                <a:gd name="connsiteY9-20" fmla="*/ 9475 h 10000"/>
                <a:gd name="connsiteX10-21" fmla="*/ 5288 w 10000"/>
                <a:gd name="connsiteY10-22" fmla="*/ 8384 h 10000"/>
                <a:gd name="connsiteX11-23" fmla="*/ 3910 w 10000"/>
                <a:gd name="connsiteY11-24" fmla="*/ 6283 h 10000"/>
                <a:gd name="connsiteX12-25" fmla="*/ 3910 w 10000"/>
                <a:gd name="connsiteY12-26" fmla="*/ 6263 h 10000"/>
                <a:gd name="connsiteX13-27" fmla="*/ 1346 w 10000"/>
                <a:gd name="connsiteY13-28" fmla="*/ 5333 h 10000"/>
                <a:gd name="connsiteX14-29" fmla="*/ 0 w 10000"/>
                <a:gd name="connsiteY14-30" fmla="*/ 3172 h 10000"/>
                <a:gd name="connsiteX15-31" fmla="*/ 5000 w 10000"/>
                <a:gd name="connsiteY15-32" fmla="*/ 0 h 10000"/>
                <a:gd name="connsiteX0-33" fmla="*/ 5000 w 10000"/>
                <a:gd name="connsiteY0-34" fmla="*/ 0 h 10086"/>
                <a:gd name="connsiteX1-35" fmla="*/ 10000 w 10000"/>
                <a:gd name="connsiteY1-36" fmla="*/ 3212 h 10086"/>
                <a:gd name="connsiteX2-37" fmla="*/ 10000 w 10000"/>
                <a:gd name="connsiteY2-38" fmla="*/ 3293 h 10086"/>
                <a:gd name="connsiteX3-39" fmla="*/ 10000 w 10000"/>
                <a:gd name="connsiteY3-40" fmla="*/ 3293 h 10086"/>
                <a:gd name="connsiteX4-41" fmla="*/ 6795 w 10000"/>
                <a:gd name="connsiteY4-42" fmla="*/ 9697 h 10086"/>
                <a:gd name="connsiteX5-43" fmla="*/ 6635 w 10000"/>
                <a:gd name="connsiteY5-44" fmla="*/ 9818 h 10086"/>
                <a:gd name="connsiteX6-45" fmla="*/ 6635 w 10000"/>
                <a:gd name="connsiteY6-46" fmla="*/ 9818 h 10086"/>
                <a:gd name="connsiteX7-47" fmla="*/ 6635 w 10000"/>
                <a:gd name="connsiteY7-48" fmla="*/ 9818 h 10086"/>
                <a:gd name="connsiteX8-49" fmla="*/ 5897 w 10000"/>
                <a:gd name="connsiteY8-50" fmla="*/ 10000 h 10086"/>
                <a:gd name="connsiteX9-51" fmla="*/ 5288 w 10000"/>
                <a:gd name="connsiteY9-52" fmla="*/ 8384 h 10086"/>
                <a:gd name="connsiteX10-53" fmla="*/ 3910 w 10000"/>
                <a:gd name="connsiteY10-54" fmla="*/ 6283 h 10086"/>
                <a:gd name="connsiteX11-55" fmla="*/ 3910 w 10000"/>
                <a:gd name="connsiteY11-56" fmla="*/ 6263 h 10086"/>
                <a:gd name="connsiteX12-57" fmla="*/ 1346 w 10000"/>
                <a:gd name="connsiteY12-58" fmla="*/ 5333 h 10086"/>
                <a:gd name="connsiteX13-59" fmla="*/ 0 w 10000"/>
                <a:gd name="connsiteY13-60" fmla="*/ 3172 h 10086"/>
                <a:gd name="connsiteX14-61" fmla="*/ 5000 w 10000"/>
                <a:gd name="connsiteY14-62" fmla="*/ 0 h 10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</a:cxnLst>
              <a:rect l="l" t="t" r="r" b="b"/>
              <a:pathLst>
                <a:path w="10000" h="10086">
                  <a:moveTo>
                    <a:pt x="5000" y="0"/>
                  </a:moveTo>
                  <a:cubicBezTo>
                    <a:pt x="7756" y="0"/>
                    <a:pt x="10000" y="1455"/>
                    <a:pt x="10000" y="3212"/>
                  </a:cubicBezTo>
                  <a:lnTo>
                    <a:pt x="10000" y="3293"/>
                  </a:lnTo>
                  <a:lnTo>
                    <a:pt x="10000" y="3293"/>
                  </a:lnTo>
                  <a:cubicBezTo>
                    <a:pt x="10000" y="5717"/>
                    <a:pt x="8814" y="7859"/>
                    <a:pt x="6795" y="9697"/>
                  </a:cubicBezTo>
                  <a:cubicBezTo>
                    <a:pt x="6731" y="9737"/>
                    <a:pt x="6699" y="9778"/>
                    <a:pt x="6635" y="9818"/>
                  </a:cubicBezTo>
                  <a:lnTo>
                    <a:pt x="6635" y="9818"/>
                  </a:lnTo>
                  <a:lnTo>
                    <a:pt x="6635" y="9818"/>
                  </a:lnTo>
                  <a:cubicBezTo>
                    <a:pt x="6442" y="9919"/>
                    <a:pt x="6121" y="10239"/>
                    <a:pt x="5897" y="10000"/>
                  </a:cubicBezTo>
                  <a:cubicBezTo>
                    <a:pt x="5673" y="9761"/>
                    <a:pt x="5619" y="9003"/>
                    <a:pt x="5288" y="8384"/>
                  </a:cubicBezTo>
                  <a:cubicBezTo>
                    <a:pt x="5064" y="7556"/>
                    <a:pt x="4744" y="6848"/>
                    <a:pt x="3910" y="6283"/>
                  </a:cubicBezTo>
                  <a:lnTo>
                    <a:pt x="3910" y="6263"/>
                  </a:lnTo>
                  <a:cubicBezTo>
                    <a:pt x="3237" y="5818"/>
                    <a:pt x="2340" y="5475"/>
                    <a:pt x="1346" y="5333"/>
                  </a:cubicBezTo>
                  <a:cubicBezTo>
                    <a:pt x="513" y="4768"/>
                    <a:pt x="0" y="4000"/>
                    <a:pt x="0" y="3172"/>
                  </a:cubicBezTo>
                  <a:cubicBezTo>
                    <a:pt x="0" y="1414"/>
                    <a:pt x="2244" y="0"/>
                    <a:pt x="5000" y="0"/>
                  </a:cubicBezTo>
                  <a:close/>
                </a:path>
              </a:pathLst>
            </a:custGeom>
            <a:solidFill>
              <a:schemeClr val="bg1">
                <a:alpha val="73000"/>
              </a:schemeClr>
            </a:solidFill>
            <a:ln>
              <a:noFill/>
            </a:ln>
          </p:spPr>
          <p:txBody>
            <a:bodyPr/>
            <a:lstStyle/>
            <a:p>
              <a:endParaRPr lang="en-US" sz="2400" dirty="0">
                <a:latin typeface="+mn-ea"/>
                <a:cs typeface="+mn-ea"/>
              </a:endParaRPr>
            </a:p>
          </p:txBody>
        </p:sp>
        <p:sp>
          <p:nvSpPr>
            <p:cNvPr id="11" name="Freeform 108"/>
            <p:cNvSpPr/>
            <p:nvPr/>
          </p:nvSpPr>
          <p:spPr bwMode="auto">
            <a:xfrm rot="2700000">
              <a:off x="6407803" y="2259335"/>
              <a:ext cx="350653" cy="642255"/>
            </a:xfrm>
            <a:custGeom>
              <a:avLst/>
              <a:gdLst>
                <a:gd name="T0" fmla="*/ 1122363 w 596"/>
                <a:gd name="T1" fmla="*/ 4105275 h 1092"/>
                <a:gd name="T2" fmla="*/ 598844 w 596"/>
                <a:gd name="T3" fmla="*/ 4105275 h 1092"/>
                <a:gd name="T4" fmla="*/ 79093 w 596"/>
                <a:gd name="T5" fmla="*/ 1928577 h 1092"/>
                <a:gd name="T6" fmla="*/ 1122363 w 596"/>
                <a:gd name="T7" fmla="*/ 0 h 1092"/>
                <a:gd name="T8" fmla="*/ 1126129 w 596"/>
                <a:gd name="T9" fmla="*/ 0 h 1092"/>
                <a:gd name="T10" fmla="*/ 2165632 w 596"/>
                <a:gd name="T11" fmla="*/ 1928577 h 1092"/>
                <a:gd name="T12" fmla="*/ 1645881 w 596"/>
                <a:gd name="T13" fmla="*/ 4105275 h 1092"/>
                <a:gd name="T14" fmla="*/ 1122363 w 596"/>
                <a:gd name="T15" fmla="*/ 4105275 h 10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96" h="1092">
                  <a:moveTo>
                    <a:pt x="298" y="1092"/>
                  </a:moveTo>
                  <a:cubicBezTo>
                    <a:pt x="159" y="1092"/>
                    <a:pt x="159" y="1092"/>
                    <a:pt x="159" y="1092"/>
                  </a:cubicBezTo>
                  <a:cubicBezTo>
                    <a:pt x="31" y="824"/>
                    <a:pt x="21" y="513"/>
                    <a:pt x="21" y="513"/>
                  </a:cubicBezTo>
                  <a:cubicBezTo>
                    <a:pt x="0" y="212"/>
                    <a:pt x="298" y="0"/>
                    <a:pt x="298" y="0"/>
                  </a:cubicBezTo>
                  <a:cubicBezTo>
                    <a:pt x="299" y="0"/>
                    <a:pt x="299" y="0"/>
                    <a:pt x="299" y="0"/>
                  </a:cubicBezTo>
                  <a:cubicBezTo>
                    <a:pt x="299" y="0"/>
                    <a:pt x="596" y="212"/>
                    <a:pt x="575" y="513"/>
                  </a:cubicBezTo>
                  <a:cubicBezTo>
                    <a:pt x="575" y="513"/>
                    <a:pt x="566" y="824"/>
                    <a:pt x="437" y="1092"/>
                  </a:cubicBezTo>
                  <a:lnTo>
                    <a:pt x="298" y="1092"/>
                  </a:lnTo>
                  <a:close/>
                </a:path>
              </a:pathLst>
            </a:custGeom>
            <a:solidFill>
              <a:srgbClr val="87B0C7"/>
            </a:solidFill>
            <a:ln>
              <a:noFill/>
            </a:ln>
          </p:spPr>
          <p:txBody>
            <a:bodyPr/>
            <a:lstStyle/>
            <a:p>
              <a:endParaRPr lang="en-US" sz="2400" dirty="0">
                <a:latin typeface="+mn-ea"/>
                <a:cs typeface="+mn-ea"/>
              </a:endParaRPr>
            </a:p>
          </p:txBody>
        </p:sp>
        <p:sp>
          <p:nvSpPr>
            <p:cNvPr id="12" name="Oval 113"/>
            <p:cNvSpPr>
              <a:spLocks noChangeArrowheads="1"/>
            </p:cNvSpPr>
            <p:nvPr/>
          </p:nvSpPr>
          <p:spPr bwMode="auto">
            <a:xfrm rot="2700000">
              <a:off x="6568043" y="2481147"/>
              <a:ext cx="117123" cy="114085"/>
            </a:xfrm>
            <a:prstGeom prst="ellipse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txBody>
            <a:bodyPr/>
            <a:lstStyle/>
            <a:p>
              <a:pPr eaLnBrk="1" hangingPunct="1"/>
              <a:endParaRPr lang="en-US" sz="2400" dirty="0">
                <a:latin typeface="+mn-ea"/>
                <a:cs typeface="+mn-ea"/>
              </a:endParaRPr>
            </a:p>
          </p:txBody>
        </p:sp>
        <p:sp>
          <p:nvSpPr>
            <p:cNvPr id="13" name="Oval 116"/>
            <p:cNvSpPr>
              <a:spLocks noChangeArrowheads="1"/>
            </p:cNvSpPr>
            <p:nvPr/>
          </p:nvSpPr>
          <p:spPr bwMode="auto">
            <a:xfrm rot="2700000">
              <a:off x="6500229" y="2593093"/>
              <a:ext cx="70303" cy="72640"/>
            </a:xfrm>
            <a:prstGeom prst="ellipse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txBody>
            <a:bodyPr/>
            <a:lstStyle/>
            <a:p>
              <a:pPr eaLnBrk="1" hangingPunct="1"/>
              <a:endParaRPr lang="en-US" sz="2400" dirty="0">
                <a:latin typeface="+mn-ea"/>
                <a:cs typeface="+mn-ea"/>
              </a:endParaRPr>
            </a:p>
          </p:txBody>
        </p:sp>
        <p:sp>
          <p:nvSpPr>
            <p:cNvPr id="14" name="Oval 119"/>
            <p:cNvSpPr>
              <a:spLocks noChangeArrowheads="1"/>
            </p:cNvSpPr>
            <p:nvPr/>
          </p:nvSpPr>
          <p:spPr bwMode="auto">
            <a:xfrm rot="2700000">
              <a:off x="6447912" y="2674106"/>
              <a:ext cx="43239" cy="42313"/>
            </a:xfrm>
            <a:prstGeom prst="ellipse">
              <a:avLst/>
            </a:prstGeom>
            <a:solidFill>
              <a:schemeClr val="bg1">
                <a:alpha val="77000"/>
              </a:schemeClr>
            </a:solidFill>
            <a:ln>
              <a:noFill/>
            </a:ln>
          </p:spPr>
          <p:txBody>
            <a:bodyPr/>
            <a:lstStyle/>
            <a:p>
              <a:pPr eaLnBrk="1" hangingPunct="1"/>
              <a:endParaRPr lang="en-US" sz="2400" dirty="0">
                <a:latin typeface="+mn-ea"/>
                <a:cs typeface="+mn-ea"/>
              </a:endParaRPr>
            </a:p>
          </p:txBody>
        </p:sp>
        <p:sp>
          <p:nvSpPr>
            <p:cNvPr id="15" name="Rectangle 27"/>
            <p:cNvSpPr/>
            <p:nvPr/>
          </p:nvSpPr>
          <p:spPr>
            <a:xfrm rot="2700000">
              <a:off x="6301683" y="2797997"/>
              <a:ext cx="71523" cy="43830"/>
            </a:xfrm>
            <a:prstGeom prst="rect">
              <a:avLst/>
            </a:prstGeom>
            <a:solidFill>
              <a:schemeClr val="bg1">
                <a:alpha val="73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+mn-ea"/>
                <a:cs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701944" y="2310659"/>
            <a:ext cx="1277515" cy="127751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" name="同心圆 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ysClr val="windowText" lastClr="000000"/>
                </a:solidFill>
                <a:latin typeface="+mn-ea"/>
                <a:cs typeface="+mn-ea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+mn-ea"/>
                <a:cs typeface="+mn-ea"/>
              </a:endParaRPr>
            </a:p>
          </p:txBody>
        </p:sp>
      </p:grpSp>
      <p:grpSp>
        <p:nvGrpSpPr>
          <p:cNvPr id="19" name="Group 30"/>
          <p:cNvGrpSpPr/>
          <p:nvPr/>
        </p:nvGrpSpPr>
        <p:grpSpPr>
          <a:xfrm>
            <a:off x="6401859" y="5112170"/>
            <a:ext cx="423143" cy="371105"/>
            <a:chOff x="3175" y="-1587"/>
            <a:chExt cx="490538" cy="430212"/>
          </a:xfrm>
          <a:solidFill>
            <a:schemeClr val="bg1"/>
          </a:solidFill>
        </p:grpSpPr>
        <p:sp>
          <p:nvSpPr>
            <p:cNvPr id="20" name="Freeform 175"/>
            <p:cNvSpPr>
              <a:spLocks noEditPoints="1"/>
            </p:cNvSpPr>
            <p:nvPr/>
          </p:nvSpPr>
          <p:spPr bwMode="auto">
            <a:xfrm>
              <a:off x="3175" y="-1587"/>
              <a:ext cx="490538" cy="430212"/>
            </a:xfrm>
            <a:custGeom>
              <a:avLst/>
              <a:gdLst>
                <a:gd name="T0" fmla="*/ 128 w 128"/>
                <a:gd name="T1" fmla="*/ 66 h 112"/>
                <a:gd name="T2" fmla="*/ 112 w 128"/>
                <a:gd name="T3" fmla="*/ 6 h 112"/>
                <a:gd name="T4" fmla="*/ 104 w 128"/>
                <a:gd name="T5" fmla="*/ 0 h 112"/>
                <a:gd name="T6" fmla="*/ 64 w 128"/>
                <a:gd name="T7" fmla="*/ 0 h 112"/>
                <a:gd name="T8" fmla="*/ 24 w 128"/>
                <a:gd name="T9" fmla="*/ 0 h 112"/>
                <a:gd name="T10" fmla="*/ 16 w 128"/>
                <a:gd name="T11" fmla="*/ 6 h 112"/>
                <a:gd name="T12" fmla="*/ 0 w 128"/>
                <a:gd name="T13" fmla="*/ 66 h 112"/>
                <a:gd name="T14" fmla="*/ 0 w 128"/>
                <a:gd name="T15" fmla="*/ 68 h 112"/>
                <a:gd name="T16" fmla="*/ 0 w 128"/>
                <a:gd name="T17" fmla="*/ 96 h 112"/>
                <a:gd name="T18" fmla="*/ 16 w 128"/>
                <a:gd name="T19" fmla="*/ 112 h 112"/>
                <a:gd name="T20" fmla="*/ 112 w 128"/>
                <a:gd name="T21" fmla="*/ 112 h 112"/>
                <a:gd name="T22" fmla="*/ 128 w 128"/>
                <a:gd name="T23" fmla="*/ 96 h 112"/>
                <a:gd name="T24" fmla="*/ 128 w 128"/>
                <a:gd name="T25" fmla="*/ 68 h 112"/>
                <a:gd name="T26" fmla="*/ 128 w 128"/>
                <a:gd name="T27" fmla="*/ 66 h 112"/>
                <a:gd name="T28" fmla="*/ 120 w 128"/>
                <a:gd name="T29" fmla="*/ 96 h 112"/>
                <a:gd name="T30" fmla="*/ 112 w 128"/>
                <a:gd name="T31" fmla="*/ 104 h 112"/>
                <a:gd name="T32" fmla="*/ 16 w 128"/>
                <a:gd name="T33" fmla="*/ 104 h 112"/>
                <a:gd name="T34" fmla="*/ 8 w 128"/>
                <a:gd name="T35" fmla="*/ 96 h 112"/>
                <a:gd name="T36" fmla="*/ 8 w 128"/>
                <a:gd name="T37" fmla="*/ 68 h 112"/>
                <a:gd name="T38" fmla="*/ 24 w 128"/>
                <a:gd name="T39" fmla="*/ 8 h 112"/>
                <a:gd name="T40" fmla="*/ 104 w 128"/>
                <a:gd name="T41" fmla="*/ 8 h 112"/>
                <a:gd name="T42" fmla="*/ 120 w 128"/>
                <a:gd name="T43" fmla="*/ 68 h 112"/>
                <a:gd name="T44" fmla="*/ 120 w 128"/>
                <a:gd name="T4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12">
                  <a:moveTo>
                    <a:pt x="128" y="6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1" y="2"/>
                    <a:pt x="108" y="0"/>
                    <a:pt x="10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7" y="2"/>
                    <a:pt x="16" y="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0" y="67"/>
                    <a:pt x="0" y="6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5"/>
                    <a:pt x="7" y="112"/>
                    <a:pt x="16" y="112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21" y="112"/>
                    <a:pt x="128" y="105"/>
                    <a:pt x="128" y="96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7"/>
                    <a:pt x="128" y="67"/>
                    <a:pt x="128" y="66"/>
                  </a:cubicBezTo>
                  <a:close/>
                  <a:moveTo>
                    <a:pt x="120" y="96"/>
                  </a:moveTo>
                  <a:cubicBezTo>
                    <a:pt x="120" y="100"/>
                    <a:pt x="116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2" y="104"/>
                    <a:pt x="8" y="100"/>
                    <a:pt x="8" y="96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20" y="68"/>
                    <a:pt x="120" y="68"/>
                    <a:pt x="120" y="68"/>
                  </a:cubicBezTo>
                  <a:lnTo>
                    <a:pt x="12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id-ID" sz="2400">
                <a:latin typeface="+mn-ea"/>
                <a:cs typeface="+mn-ea"/>
              </a:endParaRPr>
            </a:p>
          </p:txBody>
        </p:sp>
        <p:sp>
          <p:nvSpPr>
            <p:cNvPr id="21" name="Freeform 176"/>
            <p:cNvSpPr>
              <a:spLocks noEditPoints="1"/>
            </p:cNvSpPr>
            <p:nvPr/>
          </p:nvSpPr>
          <p:spPr bwMode="auto">
            <a:xfrm>
              <a:off x="60325" y="58738"/>
              <a:ext cx="374650" cy="277812"/>
            </a:xfrm>
            <a:custGeom>
              <a:avLst/>
              <a:gdLst>
                <a:gd name="T0" fmla="*/ 80 w 98"/>
                <a:gd name="T1" fmla="*/ 0 h 72"/>
                <a:gd name="T2" fmla="*/ 18 w 98"/>
                <a:gd name="T3" fmla="*/ 0 h 72"/>
                <a:gd name="T4" fmla="*/ 14 w 98"/>
                <a:gd name="T5" fmla="*/ 3 h 72"/>
                <a:gd name="T6" fmla="*/ 0 w 98"/>
                <a:gd name="T7" fmla="*/ 51 h 72"/>
                <a:gd name="T8" fmla="*/ 1 w 98"/>
                <a:gd name="T9" fmla="*/ 54 h 72"/>
                <a:gd name="T10" fmla="*/ 4 w 98"/>
                <a:gd name="T11" fmla="*/ 56 h 72"/>
                <a:gd name="T12" fmla="*/ 16 w 98"/>
                <a:gd name="T13" fmla="*/ 56 h 72"/>
                <a:gd name="T14" fmla="*/ 20 w 98"/>
                <a:gd name="T15" fmla="*/ 56 h 72"/>
                <a:gd name="T16" fmla="*/ 23 w 98"/>
                <a:gd name="T17" fmla="*/ 56 h 72"/>
                <a:gd name="T18" fmla="*/ 28 w 98"/>
                <a:gd name="T19" fmla="*/ 68 h 72"/>
                <a:gd name="T20" fmla="*/ 35 w 98"/>
                <a:gd name="T21" fmla="*/ 72 h 72"/>
                <a:gd name="T22" fmla="*/ 63 w 98"/>
                <a:gd name="T23" fmla="*/ 72 h 72"/>
                <a:gd name="T24" fmla="*/ 70 w 98"/>
                <a:gd name="T25" fmla="*/ 68 h 72"/>
                <a:gd name="T26" fmla="*/ 75 w 98"/>
                <a:gd name="T27" fmla="*/ 56 h 72"/>
                <a:gd name="T28" fmla="*/ 78 w 98"/>
                <a:gd name="T29" fmla="*/ 56 h 72"/>
                <a:gd name="T30" fmla="*/ 82 w 98"/>
                <a:gd name="T31" fmla="*/ 56 h 72"/>
                <a:gd name="T32" fmla="*/ 94 w 98"/>
                <a:gd name="T33" fmla="*/ 56 h 72"/>
                <a:gd name="T34" fmla="*/ 97 w 98"/>
                <a:gd name="T35" fmla="*/ 54 h 72"/>
                <a:gd name="T36" fmla="*/ 98 w 98"/>
                <a:gd name="T37" fmla="*/ 51 h 72"/>
                <a:gd name="T38" fmla="*/ 84 w 98"/>
                <a:gd name="T39" fmla="*/ 3 h 72"/>
                <a:gd name="T40" fmla="*/ 80 w 98"/>
                <a:gd name="T41" fmla="*/ 0 h 72"/>
                <a:gd name="T42" fmla="*/ 82 w 98"/>
                <a:gd name="T43" fmla="*/ 48 h 72"/>
                <a:gd name="T44" fmla="*/ 75 w 98"/>
                <a:gd name="T45" fmla="*/ 48 h 72"/>
                <a:gd name="T46" fmla="*/ 68 w 98"/>
                <a:gd name="T47" fmla="*/ 52 h 72"/>
                <a:gd name="T48" fmla="*/ 63 w 98"/>
                <a:gd name="T49" fmla="*/ 64 h 72"/>
                <a:gd name="T50" fmla="*/ 35 w 98"/>
                <a:gd name="T51" fmla="*/ 64 h 72"/>
                <a:gd name="T52" fmla="*/ 30 w 98"/>
                <a:gd name="T53" fmla="*/ 52 h 72"/>
                <a:gd name="T54" fmla="*/ 23 w 98"/>
                <a:gd name="T55" fmla="*/ 48 h 72"/>
                <a:gd name="T56" fmla="*/ 16 w 98"/>
                <a:gd name="T57" fmla="*/ 48 h 72"/>
                <a:gd name="T58" fmla="*/ 6 w 98"/>
                <a:gd name="T59" fmla="*/ 48 h 72"/>
                <a:gd name="T60" fmla="*/ 18 w 98"/>
                <a:gd name="T61" fmla="*/ 4 h 72"/>
                <a:gd name="T62" fmla="*/ 80 w 98"/>
                <a:gd name="T63" fmla="*/ 4 h 72"/>
                <a:gd name="T64" fmla="*/ 92 w 98"/>
                <a:gd name="T65" fmla="*/ 48 h 72"/>
                <a:gd name="T66" fmla="*/ 82 w 98"/>
                <a:gd name="T67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2">
                  <a:moveTo>
                    <a:pt x="8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5" y="1"/>
                    <a:pt x="14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2" y="55"/>
                    <a:pt x="3" y="56"/>
                    <a:pt x="4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30" y="70"/>
                    <a:pt x="32" y="72"/>
                    <a:pt x="35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6" y="72"/>
                    <a:pt x="68" y="70"/>
                    <a:pt x="70" y="68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6"/>
                    <a:pt x="96" y="55"/>
                    <a:pt x="97" y="54"/>
                  </a:cubicBezTo>
                  <a:cubicBezTo>
                    <a:pt x="98" y="53"/>
                    <a:pt x="98" y="52"/>
                    <a:pt x="98" y="51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3" y="1"/>
                    <a:pt x="82" y="0"/>
                    <a:pt x="80" y="0"/>
                  </a:cubicBezTo>
                  <a:close/>
                  <a:moveTo>
                    <a:pt x="82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2" y="48"/>
                    <a:pt x="70" y="50"/>
                    <a:pt x="68" y="52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0"/>
                    <a:pt x="26" y="48"/>
                    <a:pt x="2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2" y="48"/>
                    <a:pt x="92" y="48"/>
                    <a:pt x="92" y="48"/>
                  </a:cubicBezTo>
                  <a:lnTo>
                    <a:pt x="8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id-ID" sz="2400">
                <a:latin typeface="+mn-ea"/>
                <a:cs typeface="+mn-ea"/>
              </a:endParaRPr>
            </a:p>
          </p:txBody>
        </p:sp>
      </p:grpSp>
      <p:sp>
        <p:nvSpPr>
          <p:cNvPr id="22" name="Freeform 50"/>
          <p:cNvSpPr>
            <a:spLocks noEditPoints="1"/>
          </p:cNvSpPr>
          <p:nvPr/>
        </p:nvSpPr>
        <p:spPr bwMode="auto">
          <a:xfrm>
            <a:off x="1407416" y="3859670"/>
            <a:ext cx="349097" cy="439700"/>
          </a:xfrm>
          <a:custGeom>
            <a:avLst/>
            <a:gdLst/>
            <a:ahLst/>
            <a:cxnLst>
              <a:cxn ang="0">
                <a:pos x="187" y="135"/>
              </a:cxn>
              <a:cxn ang="0">
                <a:pos x="44" y="135"/>
              </a:cxn>
              <a:cxn ang="0">
                <a:pos x="44" y="156"/>
              </a:cxn>
              <a:cxn ang="0">
                <a:pos x="187" y="156"/>
              </a:cxn>
              <a:cxn ang="0">
                <a:pos x="187" y="135"/>
              </a:cxn>
              <a:cxn ang="0">
                <a:pos x="187" y="95"/>
              </a:cxn>
              <a:cxn ang="0">
                <a:pos x="44" y="95"/>
              </a:cxn>
              <a:cxn ang="0">
                <a:pos x="44" y="115"/>
              </a:cxn>
              <a:cxn ang="0">
                <a:pos x="187" y="115"/>
              </a:cxn>
              <a:cxn ang="0">
                <a:pos x="187" y="95"/>
              </a:cxn>
              <a:cxn ang="0">
                <a:pos x="187" y="54"/>
              </a:cxn>
              <a:cxn ang="0">
                <a:pos x="44" y="54"/>
              </a:cxn>
              <a:cxn ang="0">
                <a:pos x="44" y="75"/>
              </a:cxn>
              <a:cxn ang="0">
                <a:pos x="187" y="75"/>
              </a:cxn>
              <a:cxn ang="0">
                <a:pos x="187" y="54"/>
              </a:cxn>
              <a:cxn ang="0">
                <a:pos x="44" y="196"/>
              </a:cxn>
              <a:cxn ang="0">
                <a:pos x="116" y="196"/>
              </a:cxn>
              <a:cxn ang="0">
                <a:pos x="116" y="176"/>
              </a:cxn>
              <a:cxn ang="0">
                <a:pos x="44" y="176"/>
              </a:cxn>
              <a:cxn ang="0">
                <a:pos x="44" y="196"/>
              </a:cxn>
              <a:cxn ang="0">
                <a:pos x="233" y="29"/>
              </a:cxn>
              <a:cxn ang="0">
                <a:pos x="233" y="0"/>
              </a:cxn>
              <a:cxn ang="0">
                <a:pos x="0" y="0"/>
              </a:cxn>
              <a:cxn ang="0">
                <a:pos x="0" y="301"/>
              </a:cxn>
              <a:cxn ang="0">
                <a:pos x="29" y="301"/>
              </a:cxn>
              <a:cxn ang="0">
                <a:pos x="29" y="330"/>
              </a:cxn>
              <a:cxn ang="0">
                <a:pos x="262" y="330"/>
              </a:cxn>
              <a:cxn ang="0">
                <a:pos x="262" y="29"/>
              </a:cxn>
              <a:cxn ang="0">
                <a:pos x="233" y="29"/>
              </a:cxn>
              <a:cxn ang="0">
                <a:pos x="15" y="286"/>
              </a:cxn>
              <a:cxn ang="0">
                <a:pos x="15" y="16"/>
              </a:cxn>
              <a:cxn ang="0">
                <a:pos x="216" y="16"/>
              </a:cxn>
              <a:cxn ang="0">
                <a:pos x="216" y="216"/>
              </a:cxn>
              <a:cxn ang="0">
                <a:pos x="148" y="216"/>
              </a:cxn>
              <a:cxn ang="0">
                <a:pos x="148" y="286"/>
              </a:cxn>
              <a:cxn ang="0">
                <a:pos x="15" y="286"/>
              </a:cxn>
              <a:cxn ang="0">
                <a:pos x="245" y="315"/>
              </a:cxn>
              <a:cxn ang="0">
                <a:pos x="44" y="315"/>
              </a:cxn>
              <a:cxn ang="0">
                <a:pos x="44" y="301"/>
              </a:cxn>
              <a:cxn ang="0">
                <a:pos x="155" y="301"/>
              </a:cxn>
              <a:cxn ang="0">
                <a:pos x="233" y="225"/>
              </a:cxn>
              <a:cxn ang="0">
                <a:pos x="233" y="45"/>
              </a:cxn>
              <a:cxn ang="0">
                <a:pos x="245" y="45"/>
              </a:cxn>
              <a:cxn ang="0">
                <a:pos x="245" y="315"/>
              </a:cxn>
            </a:cxnLst>
            <a:rect l="0" t="0" r="r" b="b"/>
            <a:pathLst>
              <a:path w="262" h="330">
                <a:moveTo>
                  <a:pt x="187" y="135"/>
                </a:moveTo>
                <a:lnTo>
                  <a:pt x="44" y="135"/>
                </a:lnTo>
                <a:lnTo>
                  <a:pt x="44" y="156"/>
                </a:lnTo>
                <a:lnTo>
                  <a:pt x="187" y="156"/>
                </a:lnTo>
                <a:lnTo>
                  <a:pt x="187" y="135"/>
                </a:lnTo>
                <a:close/>
                <a:moveTo>
                  <a:pt x="187" y="95"/>
                </a:moveTo>
                <a:lnTo>
                  <a:pt x="44" y="95"/>
                </a:lnTo>
                <a:lnTo>
                  <a:pt x="44" y="115"/>
                </a:lnTo>
                <a:lnTo>
                  <a:pt x="187" y="115"/>
                </a:lnTo>
                <a:lnTo>
                  <a:pt x="187" y="95"/>
                </a:lnTo>
                <a:close/>
                <a:moveTo>
                  <a:pt x="187" y="54"/>
                </a:moveTo>
                <a:lnTo>
                  <a:pt x="44" y="54"/>
                </a:lnTo>
                <a:lnTo>
                  <a:pt x="44" y="75"/>
                </a:lnTo>
                <a:lnTo>
                  <a:pt x="187" y="75"/>
                </a:lnTo>
                <a:lnTo>
                  <a:pt x="187" y="54"/>
                </a:lnTo>
                <a:close/>
                <a:moveTo>
                  <a:pt x="44" y="196"/>
                </a:moveTo>
                <a:lnTo>
                  <a:pt x="116" y="196"/>
                </a:lnTo>
                <a:lnTo>
                  <a:pt x="116" y="176"/>
                </a:lnTo>
                <a:lnTo>
                  <a:pt x="44" y="176"/>
                </a:lnTo>
                <a:lnTo>
                  <a:pt x="44" y="196"/>
                </a:lnTo>
                <a:close/>
                <a:moveTo>
                  <a:pt x="233" y="29"/>
                </a:moveTo>
                <a:lnTo>
                  <a:pt x="233" y="0"/>
                </a:lnTo>
                <a:lnTo>
                  <a:pt x="0" y="0"/>
                </a:lnTo>
                <a:lnTo>
                  <a:pt x="0" y="301"/>
                </a:lnTo>
                <a:lnTo>
                  <a:pt x="29" y="301"/>
                </a:lnTo>
                <a:lnTo>
                  <a:pt x="29" y="330"/>
                </a:lnTo>
                <a:lnTo>
                  <a:pt x="262" y="330"/>
                </a:lnTo>
                <a:lnTo>
                  <a:pt x="262" y="29"/>
                </a:lnTo>
                <a:lnTo>
                  <a:pt x="233" y="29"/>
                </a:lnTo>
                <a:close/>
                <a:moveTo>
                  <a:pt x="15" y="286"/>
                </a:moveTo>
                <a:lnTo>
                  <a:pt x="15" y="16"/>
                </a:lnTo>
                <a:lnTo>
                  <a:pt x="216" y="16"/>
                </a:lnTo>
                <a:lnTo>
                  <a:pt x="216" y="216"/>
                </a:lnTo>
                <a:lnTo>
                  <a:pt x="148" y="216"/>
                </a:lnTo>
                <a:lnTo>
                  <a:pt x="148" y="286"/>
                </a:lnTo>
                <a:lnTo>
                  <a:pt x="15" y="286"/>
                </a:lnTo>
                <a:close/>
                <a:moveTo>
                  <a:pt x="245" y="315"/>
                </a:moveTo>
                <a:lnTo>
                  <a:pt x="44" y="315"/>
                </a:lnTo>
                <a:lnTo>
                  <a:pt x="44" y="301"/>
                </a:lnTo>
                <a:lnTo>
                  <a:pt x="155" y="301"/>
                </a:lnTo>
                <a:lnTo>
                  <a:pt x="233" y="225"/>
                </a:lnTo>
                <a:lnTo>
                  <a:pt x="233" y="45"/>
                </a:lnTo>
                <a:lnTo>
                  <a:pt x="245" y="45"/>
                </a:lnTo>
                <a:lnTo>
                  <a:pt x="245" y="31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ko-KR" altLang="en-US" sz="2400">
              <a:latin typeface="+mn-ea"/>
              <a:cs typeface="+mn-ea"/>
            </a:endParaRPr>
          </a:p>
        </p:txBody>
      </p:sp>
      <p:sp>
        <p:nvSpPr>
          <p:cNvPr id="23" name="Freeform 48"/>
          <p:cNvSpPr>
            <a:spLocks noEditPoints="1"/>
          </p:cNvSpPr>
          <p:nvPr/>
        </p:nvSpPr>
        <p:spPr bwMode="auto">
          <a:xfrm>
            <a:off x="3978161" y="4299370"/>
            <a:ext cx="322833" cy="472373"/>
          </a:xfrm>
          <a:custGeom>
            <a:avLst/>
            <a:gdLst/>
            <a:ahLst/>
            <a:cxnLst>
              <a:cxn ang="0">
                <a:pos x="76" y="31"/>
              </a:cxn>
              <a:cxn ang="0">
                <a:pos x="80" y="27"/>
              </a:cxn>
              <a:cxn ang="0">
                <a:pos x="76" y="23"/>
              </a:cxn>
              <a:cxn ang="0">
                <a:pos x="23" y="76"/>
              </a:cxn>
              <a:cxn ang="0">
                <a:pos x="27" y="80"/>
              </a:cxn>
              <a:cxn ang="0">
                <a:pos x="31" y="76"/>
              </a:cxn>
              <a:cxn ang="0">
                <a:pos x="76" y="31"/>
              </a:cxn>
              <a:cxn ang="0">
                <a:pos x="44" y="192"/>
              </a:cxn>
              <a:cxn ang="0">
                <a:pos x="45" y="203"/>
              </a:cxn>
              <a:cxn ang="0">
                <a:pos x="56" y="209"/>
              </a:cxn>
              <a:cxn ang="0">
                <a:pos x="57" y="216"/>
              </a:cxn>
              <a:cxn ang="0">
                <a:pos x="76" y="221"/>
              </a:cxn>
              <a:cxn ang="0">
                <a:pos x="95" y="216"/>
              </a:cxn>
              <a:cxn ang="0">
                <a:pos x="96" y="209"/>
              </a:cxn>
              <a:cxn ang="0">
                <a:pos x="106" y="203"/>
              </a:cxn>
              <a:cxn ang="0">
                <a:pos x="108" y="192"/>
              </a:cxn>
              <a:cxn ang="0">
                <a:pos x="76" y="197"/>
              </a:cxn>
              <a:cxn ang="0">
                <a:pos x="44" y="192"/>
              </a:cxn>
              <a:cxn ang="0">
                <a:pos x="41" y="170"/>
              </a:cxn>
              <a:cxn ang="0">
                <a:pos x="42" y="182"/>
              </a:cxn>
              <a:cxn ang="0">
                <a:pos x="76" y="188"/>
              </a:cxn>
              <a:cxn ang="0">
                <a:pos x="109" y="182"/>
              </a:cxn>
              <a:cxn ang="0">
                <a:pos x="111" y="170"/>
              </a:cxn>
              <a:cxn ang="0">
                <a:pos x="76" y="177"/>
              </a:cxn>
              <a:cxn ang="0">
                <a:pos x="41" y="170"/>
              </a:cxn>
              <a:cxn ang="0">
                <a:pos x="76" y="0"/>
              </a:cxn>
              <a:cxn ang="0">
                <a:pos x="0" y="76"/>
              </a:cxn>
              <a:cxn ang="0">
                <a:pos x="36" y="141"/>
              </a:cxn>
              <a:cxn ang="0">
                <a:pos x="39" y="160"/>
              </a:cxn>
              <a:cxn ang="0">
                <a:pos x="76" y="168"/>
              </a:cxn>
              <a:cxn ang="0">
                <a:pos x="113" y="160"/>
              </a:cxn>
              <a:cxn ang="0">
                <a:pos x="115" y="141"/>
              </a:cxn>
              <a:cxn ang="0">
                <a:pos x="152" y="76"/>
              </a:cxn>
              <a:cxn ang="0">
                <a:pos x="76" y="0"/>
              </a:cxn>
              <a:cxn ang="0">
                <a:pos x="104" y="132"/>
              </a:cxn>
              <a:cxn ang="0">
                <a:pos x="102" y="150"/>
              </a:cxn>
              <a:cxn ang="0">
                <a:pos x="76" y="154"/>
              </a:cxn>
              <a:cxn ang="0">
                <a:pos x="50" y="150"/>
              </a:cxn>
              <a:cxn ang="0">
                <a:pos x="48" y="132"/>
              </a:cxn>
              <a:cxn ang="0">
                <a:pos x="13" y="76"/>
              </a:cxn>
              <a:cxn ang="0">
                <a:pos x="76" y="14"/>
              </a:cxn>
              <a:cxn ang="0">
                <a:pos x="139" y="76"/>
              </a:cxn>
              <a:cxn ang="0">
                <a:pos x="104" y="132"/>
              </a:cxn>
              <a:cxn ang="0">
                <a:pos x="93" y="104"/>
              </a:cxn>
              <a:cxn ang="0">
                <a:pos x="76" y="74"/>
              </a:cxn>
              <a:cxn ang="0">
                <a:pos x="59" y="104"/>
              </a:cxn>
              <a:cxn ang="0">
                <a:pos x="52" y="89"/>
              </a:cxn>
              <a:cxn ang="0">
                <a:pos x="41" y="94"/>
              </a:cxn>
              <a:cxn ang="0">
                <a:pos x="58" y="131"/>
              </a:cxn>
              <a:cxn ang="0">
                <a:pos x="76" y="98"/>
              </a:cxn>
              <a:cxn ang="0">
                <a:pos x="94" y="131"/>
              </a:cxn>
              <a:cxn ang="0">
                <a:pos x="111" y="94"/>
              </a:cxn>
              <a:cxn ang="0">
                <a:pos x="100" y="89"/>
              </a:cxn>
              <a:cxn ang="0">
                <a:pos x="93" y="104"/>
              </a:cxn>
            </a:cxnLst>
            <a:rect l="0" t="0" r="r" b="b"/>
            <a:pathLst>
              <a:path w="152" h="221">
                <a:moveTo>
                  <a:pt x="76" y="31"/>
                </a:moveTo>
                <a:cubicBezTo>
                  <a:pt x="78" y="31"/>
                  <a:pt x="80" y="30"/>
                  <a:pt x="80" y="27"/>
                </a:cubicBezTo>
                <a:cubicBezTo>
                  <a:pt x="80" y="25"/>
                  <a:pt x="78" y="23"/>
                  <a:pt x="76" y="23"/>
                </a:cubicBezTo>
                <a:cubicBezTo>
                  <a:pt x="47" y="23"/>
                  <a:pt x="23" y="47"/>
                  <a:pt x="23" y="76"/>
                </a:cubicBezTo>
                <a:cubicBezTo>
                  <a:pt x="23" y="78"/>
                  <a:pt x="25" y="80"/>
                  <a:pt x="27" y="80"/>
                </a:cubicBezTo>
                <a:cubicBezTo>
                  <a:pt x="29" y="80"/>
                  <a:pt x="31" y="78"/>
                  <a:pt x="31" y="76"/>
                </a:cubicBezTo>
                <a:cubicBezTo>
                  <a:pt x="31" y="52"/>
                  <a:pt x="51" y="31"/>
                  <a:pt x="76" y="31"/>
                </a:cubicBezTo>
                <a:close/>
                <a:moveTo>
                  <a:pt x="44" y="192"/>
                </a:moveTo>
                <a:cubicBezTo>
                  <a:pt x="45" y="203"/>
                  <a:pt x="45" y="203"/>
                  <a:pt x="45" y="203"/>
                </a:cubicBezTo>
                <a:cubicBezTo>
                  <a:pt x="45" y="203"/>
                  <a:pt x="48" y="207"/>
                  <a:pt x="56" y="209"/>
                </a:cubicBezTo>
                <a:cubicBezTo>
                  <a:pt x="57" y="216"/>
                  <a:pt x="57" y="216"/>
                  <a:pt x="57" y="216"/>
                </a:cubicBezTo>
                <a:cubicBezTo>
                  <a:pt x="57" y="216"/>
                  <a:pt x="61" y="221"/>
                  <a:pt x="76" y="221"/>
                </a:cubicBezTo>
                <a:cubicBezTo>
                  <a:pt x="91" y="221"/>
                  <a:pt x="95" y="216"/>
                  <a:pt x="95" y="216"/>
                </a:cubicBezTo>
                <a:cubicBezTo>
                  <a:pt x="96" y="209"/>
                  <a:pt x="96" y="209"/>
                  <a:pt x="96" y="209"/>
                </a:cubicBezTo>
                <a:cubicBezTo>
                  <a:pt x="104" y="207"/>
                  <a:pt x="106" y="203"/>
                  <a:pt x="106" y="203"/>
                </a:cubicBezTo>
                <a:cubicBezTo>
                  <a:pt x="108" y="192"/>
                  <a:pt x="108" y="192"/>
                  <a:pt x="108" y="192"/>
                </a:cubicBezTo>
                <a:cubicBezTo>
                  <a:pt x="98" y="195"/>
                  <a:pt x="87" y="197"/>
                  <a:pt x="76" y="197"/>
                </a:cubicBezTo>
                <a:cubicBezTo>
                  <a:pt x="64" y="197"/>
                  <a:pt x="54" y="195"/>
                  <a:pt x="44" y="192"/>
                </a:cubicBezTo>
                <a:close/>
                <a:moveTo>
                  <a:pt x="41" y="170"/>
                </a:moveTo>
                <a:cubicBezTo>
                  <a:pt x="42" y="182"/>
                  <a:pt x="42" y="182"/>
                  <a:pt x="42" y="182"/>
                </a:cubicBezTo>
                <a:cubicBezTo>
                  <a:pt x="52" y="186"/>
                  <a:pt x="64" y="188"/>
                  <a:pt x="76" y="188"/>
                </a:cubicBezTo>
                <a:cubicBezTo>
                  <a:pt x="88" y="188"/>
                  <a:pt x="99" y="186"/>
                  <a:pt x="109" y="182"/>
                </a:cubicBezTo>
                <a:cubicBezTo>
                  <a:pt x="111" y="170"/>
                  <a:pt x="111" y="170"/>
                  <a:pt x="111" y="170"/>
                </a:cubicBezTo>
                <a:cubicBezTo>
                  <a:pt x="100" y="174"/>
                  <a:pt x="89" y="177"/>
                  <a:pt x="76" y="177"/>
                </a:cubicBezTo>
                <a:cubicBezTo>
                  <a:pt x="63" y="177"/>
                  <a:pt x="51" y="174"/>
                  <a:pt x="41" y="170"/>
                </a:cubicBezTo>
                <a:close/>
                <a:moveTo>
                  <a:pt x="76" y="0"/>
                </a:moveTo>
                <a:cubicBezTo>
                  <a:pt x="34" y="0"/>
                  <a:pt x="0" y="34"/>
                  <a:pt x="0" y="76"/>
                </a:cubicBezTo>
                <a:cubicBezTo>
                  <a:pt x="0" y="104"/>
                  <a:pt x="15" y="128"/>
                  <a:pt x="36" y="141"/>
                </a:cubicBezTo>
                <a:cubicBezTo>
                  <a:pt x="39" y="160"/>
                  <a:pt x="39" y="160"/>
                  <a:pt x="39" y="160"/>
                </a:cubicBezTo>
                <a:cubicBezTo>
                  <a:pt x="50" y="165"/>
                  <a:pt x="63" y="168"/>
                  <a:pt x="76" y="168"/>
                </a:cubicBezTo>
                <a:cubicBezTo>
                  <a:pt x="89" y="168"/>
                  <a:pt x="102" y="165"/>
                  <a:pt x="113" y="160"/>
                </a:cubicBezTo>
                <a:cubicBezTo>
                  <a:pt x="115" y="141"/>
                  <a:pt x="115" y="141"/>
                  <a:pt x="115" y="141"/>
                </a:cubicBezTo>
                <a:cubicBezTo>
                  <a:pt x="137" y="128"/>
                  <a:pt x="152" y="104"/>
                  <a:pt x="152" y="76"/>
                </a:cubicBezTo>
                <a:cubicBezTo>
                  <a:pt x="152" y="34"/>
                  <a:pt x="118" y="0"/>
                  <a:pt x="76" y="0"/>
                </a:cubicBezTo>
                <a:close/>
                <a:moveTo>
                  <a:pt x="104" y="132"/>
                </a:moveTo>
                <a:cubicBezTo>
                  <a:pt x="102" y="150"/>
                  <a:pt x="102" y="150"/>
                  <a:pt x="102" y="150"/>
                </a:cubicBezTo>
                <a:cubicBezTo>
                  <a:pt x="102" y="150"/>
                  <a:pt x="95" y="154"/>
                  <a:pt x="76" y="154"/>
                </a:cubicBezTo>
                <a:cubicBezTo>
                  <a:pt x="57" y="154"/>
                  <a:pt x="50" y="150"/>
                  <a:pt x="50" y="150"/>
                </a:cubicBezTo>
                <a:cubicBezTo>
                  <a:pt x="48" y="132"/>
                  <a:pt x="48" y="132"/>
                  <a:pt x="48" y="132"/>
                </a:cubicBezTo>
                <a:cubicBezTo>
                  <a:pt x="27" y="122"/>
                  <a:pt x="13" y="101"/>
                  <a:pt x="13" y="76"/>
                </a:cubicBezTo>
                <a:cubicBezTo>
                  <a:pt x="13" y="42"/>
                  <a:pt x="41" y="14"/>
                  <a:pt x="76" y="14"/>
                </a:cubicBezTo>
                <a:cubicBezTo>
                  <a:pt x="110" y="14"/>
                  <a:pt x="139" y="42"/>
                  <a:pt x="139" y="76"/>
                </a:cubicBezTo>
                <a:cubicBezTo>
                  <a:pt x="139" y="101"/>
                  <a:pt x="124" y="122"/>
                  <a:pt x="104" y="132"/>
                </a:cubicBezTo>
                <a:close/>
                <a:moveTo>
                  <a:pt x="93" y="104"/>
                </a:moveTo>
                <a:cubicBezTo>
                  <a:pt x="76" y="74"/>
                  <a:pt x="76" y="74"/>
                  <a:pt x="76" y="74"/>
                </a:cubicBezTo>
                <a:cubicBezTo>
                  <a:pt x="59" y="104"/>
                  <a:pt x="59" y="104"/>
                  <a:pt x="59" y="104"/>
                </a:cubicBezTo>
                <a:cubicBezTo>
                  <a:pt x="52" y="89"/>
                  <a:pt x="52" y="89"/>
                  <a:pt x="52" y="89"/>
                </a:cubicBezTo>
                <a:cubicBezTo>
                  <a:pt x="41" y="94"/>
                  <a:pt x="41" y="94"/>
                  <a:pt x="41" y="94"/>
                </a:cubicBezTo>
                <a:cubicBezTo>
                  <a:pt x="58" y="131"/>
                  <a:pt x="58" y="131"/>
                  <a:pt x="58" y="131"/>
                </a:cubicBezTo>
                <a:cubicBezTo>
                  <a:pt x="76" y="98"/>
                  <a:pt x="76" y="98"/>
                  <a:pt x="76" y="98"/>
                </a:cubicBezTo>
                <a:cubicBezTo>
                  <a:pt x="94" y="131"/>
                  <a:pt x="94" y="131"/>
                  <a:pt x="94" y="131"/>
                </a:cubicBezTo>
                <a:cubicBezTo>
                  <a:pt x="111" y="94"/>
                  <a:pt x="111" y="94"/>
                  <a:pt x="111" y="94"/>
                </a:cubicBezTo>
                <a:cubicBezTo>
                  <a:pt x="100" y="89"/>
                  <a:pt x="100" y="89"/>
                  <a:pt x="100" y="89"/>
                </a:cubicBezTo>
                <a:lnTo>
                  <a:pt x="93" y="10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ko-KR" altLang="en-US" sz="2400">
              <a:latin typeface="+mn-ea"/>
              <a:cs typeface="+mn-ea"/>
            </a:endParaRPr>
          </a:p>
        </p:txBody>
      </p:sp>
      <p:grpSp>
        <p:nvGrpSpPr>
          <p:cNvPr id="24" name="Group 18"/>
          <p:cNvGrpSpPr/>
          <p:nvPr/>
        </p:nvGrpSpPr>
        <p:grpSpPr>
          <a:xfrm>
            <a:off x="9905380" y="4099984"/>
            <a:ext cx="416357" cy="416357"/>
            <a:chOff x="6350" y="4763"/>
            <a:chExt cx="492125" cy="492125"/>
          </a:xfrm>
          <a:solidFill>
            <a:schemeClr val="bg1"/>
          </a:solidFill>
        </p:grpSpPr>
        <p:sp>
          <p:nvSpPr>
            <p:cNvPr id="25" name="Freeform 156"/>
            <p:cNvSpPr>
              <a:spLocks noEditPoints="1"/>
            </p:cNvSpPr>
            <p:nvPr/>
          </p:nvSpPr>
          <p:spPr bwMode="auto">
            <a:xfrm>
              <a:off x="6350" y="4763"/>
              <a:ext cx="492125" cy="492125"/>
            </a:xfrm>
            <a:custGeom>
              <a:avLst/>
              <a:gdLst>
                <a:gd name="T0" fmla="*/ 109 w 128"/>
                <a:gd name="T1" fmla="*/ 48 h 128"/>
                <a:gd name="T2" fmla="*/ 114 w 128"/>
                <a:gd name="T3" fmla="*/ 33 h 128"/>
                <a:gd name="T4" fmla="*/ 105 w 128"/>
                <a:gd name="T5" fmla="*/ 15 h 128"/>
                <a:gd name="T6" fmla="*/ 95 w 128"/>
                <a:gd name="T7" fmla="*/ 14 h 128"/>
                <a:gd name="T8" fmla="*/ 80 w 128"/>
                <a:gd name="T9" fmla="*/ 19 h 128"/>
                <a:gd name="T10" fmla="*/ 69 w 128"/>
                <a:gd name="T11" fmla="*/ 0 h 128"/>
                <a:gd name="T12" fmla="*/ 51 w 128"/>
                <a:gd name="T13" fmla="*/ 6 h 128"/>
                <a:gd name="T14" fmla="*/ 43 w 128"/>
                <a:gd name="T15" fmla="*/ 21 h 128"/>
                <a:gd name="T16" fmla="*/ 28 w 128"/>
                <a:gd name="T17" fmla="*/ 13 h 128"/>
                <a:gd name="T18" fmla="*/ 15 w 128"/>
                <a:gd name="T19" fmla="*/ 23 h 128"/>
                <a:gd name="T20" fmla="*/ 21 w 128"/>
                <a:gd name="T21" fmla="*/ 43 h 128"/>
                <a:gd name="T22" fmla="*/ 6 w 128"/>
                <a:gd name="T23" fmla="*/ 51 h 128"/>
                <a:gd name="T24" fmla="*/ 0 w 128"/>
                <a:gd name="T25" fmla="*/ 69 h 128"/>
                <a:gd name="T26" fmla="*/ 19 w 128"/>
                <a:gd name="T27" fmla="*/ 80 h 128"/>
                <a:gd name="T28" fmla="*/ 14 w 128"/>
                <a:gd name="T29" fmla="*/ 95 h 128"/>
                <a:gd name="T30" fmla="*/ 23 w 128"/>
                <a:gd name="T31" fmla="*/ 113 h 128"/>
                <a:gd name="T32" fmla="*/ 33 w 128"/>
                <a:gd name="T33" fmla="*/ 114 h 128"/>
                <a:gd name="T34" fmla="*/ 48 w 128"/>
                <a:gd name="T35" fmla="*/ 109 h 128"/>
                <a:gd name="T36" fmla="*/ 59 w 128"/>
                <a:gd name="T37" fmla="*/ 128 h 128"/>
                <a:gd name="T38" fmla="*/ 77 w 128"/>
                <a:gd name="T39" fmla="*/ 122 h 128"/>
                <a:gd name="T40" fmla="*/ 85 w 128"/>
                <a:gd name="T41" fmla="*/ 107 h 128"/>
                <a:gd name="T42" fmla="*/ 100 w 128"/>
                <a:gd name="T43" fmla="*/ 115 h 128"/>
                <a:gd name="T44" fmla="*/ 113 w 128"/>
                <a:gd name="T45" fmla="*/ 105 h 128"/>
                <a:gd name="T46" fmla="*/ 107 w 128"/>
                <a:gd name="T47" fmla="*/ 85 h 128"/>
                <a:gd name="T48" fmla="*/ 122 w 128"/>
                <a:gd name="T49" fmla="*/ 77 h 128"/>
                <a:gd name="T50" fmla="*/ 128 w 128"/>
                <a:gd name="T51" fmla="*/ 59 h 128"/>
                <a:gd name="T52" fmla="*/ 108 w 128"/>
                <a:gd name="T53" fmla="*/ 72 h 128"/>
                <a:gd name="T54" fmla="*/ 100 w 128"/>
                <a:gd name="T55" fmla="*/ 81 h 128"/>
                <a:gd name="T56" fmla="*/ 107 w 128"/>
                <a:gd name="T57" fmla="*/ 100 h 128"/>
                <a:gd name="T58" fmla="*/ 89 w 128"/>
                <a:gd name="T59" fmla="*/ 101 h 128"/>
                <a:gd name="T60" fmla="*/ 81 w 128"/>
                <a:gd name="T61" fmla="*/ 100 h 128"/>
                <a:gd name="T62" fmla="*/ 72 w 128"/>
                <a:gd name="T63" fmla="*/ 108 h 128"/>
                <a:gd name="T64" fmla="*/ 59 w 128"/>
                <a:gd name="T65" fmla="*/ 120 h 128"/>
                <a:gd name="T66" fmla="*/ 51 w 128"/>
                <a:gd name="T67" fmla="*/ 102 h 128"/>
                <a:gd name="T68" fmla="*/ 43 w 128"/>
                <a:gd name="T69" fmla="*/ 99 h 128"/>
                <a:gd name="T70" fmla="*/ 28 w 128"/>
                <a:gd name="T71" fmla="*/ 107 h 128"/>
                <a:gd name="T72" fmla="*/ 27 w 128"/>
                <a:gd name="T73" fmla="*/ 89 h 128"/>
                <a:gd name="T74" fmla="*/ 26 w 128"/>
                <a:gd name="T75" fmla="*/ 77 h 128"/>
                <a:gd name="T76" fmla="*/ 8 w 128"/>
                <a:gd name="T77" fmla="*/ 69 h 128"/>
                <a:gd name="T78" fmla="*/ 20 w 128"/>
                <a:gd name="T79" fmla="*/ 56 h 128"/>
                <a:gd name="T80" fmla="*/ 28 w 128"/>
                <a:gd name="T81" fmla="*/ 47 h 128"/>
                <a:gd name="T82" fmla="*/ 21 w 128"/>
                <a:gd name="T83" fmla="*/ 28 h 128"/>
                <a:gd name="T84" fmla="*/ 39 w 128"/>
                <a:gd name="T85" fmla="*/ 27 h 128"/>
                <a:gd name="T86" fmla="*/ 47 w 128"/>
                <a:gd name="T87" fmla="*/ 28 h 128"/>
                <a:gd name="T88" fmla="*/ 56 w 128"/>
                <a:gd name="T89" fmla="*/ 20 h 128"/>
                <a:gd name="T90" fmla="*/ 69 w 128"/>
                <a:gd name="T91" fmla="*/ 8 h 128"/>
                <a:gd name="T92" fmla="*/ 77 w 128"/>
                <a:gd name="T93" fmla="*/ 26 h 128"/>
                <a:gd name="T94" fmla="*/ 85 w 128"/>
                <a:gd name="T95" fmla="*/ 29 h 128"/>
                <a:gd name="T96" fmla="*/ 100 w 128"/>
                <a:gd name="T97" fmla="*/ 21 h 128"/>
                <a:gd name="T98" fmla="*/ 101 w 128"/>
                <a:gd name="T99" fmla="*/ 39 h 128"/>
                <a:gd name="T100" fmla="*/ 102 w 128"/>
                <a:gd name="T101" fmla="*/ 51 h 128"/>
                <a:gd name="T102" fmla="*/ 120 w 128"/>
                <a:gd name="T103" fmla="*/ 59 h 128"/>
                <a:gd name="T104" fmla="*/ 108 w 128"/>
                <a:gd name="T105" fmla="*/ 7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8" h="128">
                  <a:moveTo>
                    <a:pt x="122" y="5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109" y="46"/>
                    <a:pt x="108" y="45"/>
                    <a:pt x="107" y="43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6" y="30"/>
                    <a:pt x="116" y="25"/>
                    <a:pt x="113" y="23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4" y="13"/>
                    <a:pt x="102" y="13"/>
                    <a:pt x="100" y="13"/>
                  </a:cubicBezTo>
                  <a:cubicBezTo>
                    <a:pt x="98" y="13"/>
                    <a:pt x="97" y="13"/>
                    <a:pt x="95" y="14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83" y="20"/>
                    <a:pt x="82" y="19"/>
                    <a:pt x="80" y="19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7" y="3"/>
                    <a:pt x="73" y="0"/>
                    <a:pt x="6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5" y="0"/>
                    <a:pt x="51" y="3"/>
                    <a:pt x="51" y="6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6" y="19"/>
                    <a:pt x="45" y="20"/>
                    <a:pt x="43" y="21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1" y="13"/>
                    <a:pt x="30" y="13"/>
                    <a:pt x="28" y="13"/>
                  </a:cubicBezTo>
                  <a:cubicBezTo>
                    <a:pt x="26" y="13"/>
                    <a:pt x="24" y="13"/>
                    <a:pt x="23" y="1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2" y="25"/>
                    <a:pt x="12" y="30"/>
                    <a:pt x="14" y="3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19" y="46"/>
                    <a:pt x="19" y="48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55"/>
                    <a:pt x="0" y="5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3"/>
                    <a:pt x="3" y="77"/>
                    <a:pt x="6" y="77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2"/>
                    <a:pt x="20" y="83"/>
                    <a:pt x="21" y="85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8"/>
                    <a:pt x="12" y="103"/>
                    <a:pt x="15" y="105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4" y="115"/>
                    <a:pt x="26" y="115"/>
                    <a:pt x="28" y="115"/>
                  </a:cubicBezTo>
                  <a:cubicBezTo>
                    <a:pt x="30" y="115"/>
                    <a:pt x="31" y="115"/>
                    <a:pt x="33" y="114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1" y="125"/>
                    <a:pt x="55" y="128"/>
                    <a:pt x="59" y="128"/>
                  </a:cubicBezTo>
                  <a:cubicBezTo>
                    <a:pt x="69" y="128"/>
                    <a:pt x="69" y="128"/>
                    <a:pt x="69" y="128"/>
                  </a:cubicBezTo>
                  <a:cubicBezTo>
                    <a:pt x="73" y="128"/>
                    <a:pt x="77" y="125"/>
                    <a:pt x="77" y="122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2" y="109"/>
                    <a:pt x="83" y="108"/>
                    <a:pt x="85" y="107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7" y="115"/>
                    <a:pt x="98" y="115"/>
                    <a:pt x="100" y="115"/>
                  </a:cubicBezTo>
                  <a:cubicBezTo>
                    <a:pt x="102" y="115"/>
                    <a:pt x="104" y="115"/>
                    <a:pt x="105" y="113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6" y="103"/>
                    <a:pt x="116" y="98"/>
                    <a:pt x="114" y="9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8" y="83"/>
                    <a:pt x="109" y="82"/>
                    <a:pt x="109" y="80"/>
                  </a:cubicBezTo>
                  <a:cubicBezTo>
                    <a:pt x="122" y="77"/>
                    <a:pt x="122" y="77"/>
                    <a:pt x="122" y="77"/>
                  </a:cubicBezTo>
                  <a:cubicBezTo>
                    <a:pt x="125" y="77"/>
                    <a:pt x="128" y="73"/>
                    <a:pt x="128" y="69"/>
                  </a:cubicBezTo>
                  <a:cubicBezTo>
                    <a:pt x="128" y="59"/>
                    <a:pt x="128" y="59"/>
                    <a:pt x="128" y="59"/>
                  </a:cubicBezTo>
                  <a:cubicBezTo>
                    <a:pt x="128" y="55"/>
                    <a:pt x="125" y="51"/>
                    <a:pt x="122" y="51"/>
                  </a:cubicBezTo>
                  <a:close/>
                  <a:moveTo>
                    <a:pt x="108" y="72"/>
                  </a:moveTo>
                  <a:cubicBezTo>
                    <a:pt x="105" y="72"/>
                    <a:pt x="103" y="74"/>
                    <a:pt x="102" y="77"/>
                  </a:cubicBezTo>
                  <a:cubicBezTo>
                    <a:pt x="101" y="79"/>
                    <a:pt x="101" y="80"/>
                    <a:pt x="100" y="81"/>
                  </a:cubicBezTo>
                  <a:cubicBezTo>
                    <a:pt x="99" y="84"/>
                    <a:pt x="99" y="87"/>
                    <a:pt x="101" y="89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0" y="107"/>
                    <a:pt x="100" y="107"/>
                    <a:pt x="100" y="107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8" y="100"/>
                    <a:pt x="86" y="99"/>
                    <a:pt x="85" y="99"/>
                  </a:cubicBezTo>
                  <a:cubicBezTo>
                    <a:pt x="84" y="99"/>
                    <a:pt x="83" y="99"/>
                    <a:pt x="81" y="100"/>
                  </a:cubicBezTo>
                  <a:cubicBezTo>
                    <a:pt x="80" y="101"/>
                    <a:pt x="79" y="101"/>
                    <a:pt x="77" y="102"/>
                  </a:cubicBezTo>
                  <a:cubicBezTo>
                    <a:pt x="74" y="103"/>
                    <a:pt x="72" y="105"/>
                    <a:pt x="72" y="10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5"/>
                    <a:pt x="54" y="103"/>
                    <a:pt x="51" y="102"/>
                  </a:cubicBezTo>
                  <a:cubicBezTo>
                    <a:pt x="49" y="101"/>
                    <a:pt x="48" y="101"/>
                    <a:pt x="47" y="100"/>
                  </a:cubicBezTo>
                  <a:cubicBezTo>
                    <a:pt x="45" y="99"/>
                    <a:pt x="44" y="99"/>
                    <a:pt x="43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28" y="107"/>
                    <a:pt x="28" y="107"/>
                    <a:pt x="28" y="107"/>
                  </a:cubicBezTo>
                  <a:cubicBezTo>
                    <a:pt x="21" y="100"/>
                    <a:pt x="21" y="100"/>
                    <a:pt x="21" y="100"/>
                  </a:cubicBezTo>
                  <a:cubicBezTo>
                    <a:pt x="27" y="89"/>
                    <a:pt x="27" y="89"/>
                    <a:pt x="27" y="89"/>
                  </a:cubicBezTo>
                  <a:cubicBezTo>
                    <a:pt x="29" y="87"/>
                    <a:pt x="29" y="84"/>
                    <a:pt x="28" y="81"/>
                  </a:cubicBezTo>
                  <a:cubicBezTo>
                    <a:pt x="27" y="80"/>
                    <a:pt x="27" y="79"/>
                    <a:pt x="26" y="77"/>
                  </a:cubicBezTo>
                  <a:cubicBezTo>
                    <a:pt x="25" y="74"/>
                    <a:pt x="23" y="72"/>
                    <a:pt x="20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5" y="54"/>
                    <a:pt x="26" y="51"/>
                  </a:cubicBezTo>
                  <a:cubicBezTo>
                    <a:pt x="27" y="49"/>
                    <a:pt x="27" y="48"/>
                    <a:pt x="28" y="47"/>
                  </a:cubicBezTo>
                  <a:cubicBezTo>
                    <a:pt x="29" y="44"/>
                    <a:pt x="29" y="41"/>
                    <a:pt x="27" y="39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8"/>
                    <a:pt x="42" y="29"/>
                    <a:pt x="43" y="29"/>
                  </a:cubicBezTo>
                  <a:cubicBezTo>
                    <a:pt x="44" y="29"/>
                    <a:pt x="45" y="29"/>
                    <a:pt x="47" y="28"/>
                  </a:cubicBezTo>
                  <a:cubicBezTo>
                    <a:pt x="48" y="27"/>
                    <a:pt x="49" y="27"/>
                    <a:pt x="51" y="26"/>
                  </a:cubicBezTo>
                  <a:cubicBezTo>
                    <a:pt x="54" y="25"/>
                    <a:pt x="56" y="23"/>
                    <a:pt x="56" y="20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3"/>
                    <a:pt x="74" y="25"/>
                    <a:pt x="77" y="26"/>
                  </a:cubicBezTo>
                  <a:cubicBezTo>
                    <a:pt x="79" y="27"/>
                    <a:pt x="80" y="27"/>
                    <a:pt x="81" y="28"/>
                  </a:cubicBezTo>
                  <a:cubicBezTo>
                    <a:pt x="83" y="29"/>
                    <a:pt x="84" y="29"/>
                    <a:pt x="85" y="29"/>
                  </a:cubicBezTo>
                  <a:cubicBezTo>
                    <a:pt x="86" y="29"/>
                    <a:pt x="88" y="28"/>
                    <a:pt x="89" y="27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99" y="41"/>
                    <a:pt x="99" y="44"/>
                    <a:pt x="100" y="47"/>
                  </a:cubicBezTo>
                  <a:cubicBezTo>
                    <a:pt x="101" y="48"/>
                    <a:pt x="101" y="49"/>
                    <a:pt x="102" y="51"/>
                  </a:cubicBezTo>
                  <a:cubicBezTo>
                    <a:pt x="103" y="54"/>
                    <a:pt x="105" y="56"/>
                    <a:pt x="108" y="56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0" y="69"/>
                    <a:pt x="120" y="69"/>
                    <a:pt x="120" y="69"/>
                  </a:cubicBezTo>
                  <a:lnTo>
                    <a:pt x="108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id-ID" sz="2400">
                <a:latin typeface="+mn-ea"/>
                <a:cs typeface="+mn-ea"/>
              </a:endParaRPr>
            </a:p>
          </p:txBody>
        </p:sp>
        <p:sp>
          <p:nvSpPr>
            <p:cNvPr id="26" name="Freeform 157"/>
            <p:cNvSpPr>
              <a:spLocks noEditPoints="1"/>
            </p:cNvSpPr>
            <p:nvPr/>
          </p:nvSpPr>
          <p:spPr bwMode="auto">
            <a:xfrm>
              <a:off x="146050" y="144463"/>
              <a:ext cx="214313" cy="214313"/>
            </a:xfrm>
            <a:custGeom>
              <a:avLst/>
              <a:gdLst>
                <a:gd name="T0" fmla="*/ 28 w 56"/>
                <a:gd name="T1" fmla="*/ 0 h 56"/>
                <a:gd name="T2" fmla="*/ 0 w 56"/>
                <a:gd name="T3" fmla="*/ 28 h 56"/>
                <a:gd name="T4" fmla="*/ 28 w 56"/>
                <a:gd name="T5" fmla="*/ 56 h 56"/>
                <a:gd name="T6" fmla="*/ 56 w 56"/>
                <a:gd name="T7" fmla="*/ 28 h 56"/>
                <a:gd name="T8" fmla="*/ 28 w 56"/>
                <a:gd name="T9" fmla="*/ 0 h 56"/>
                <a:gd name="T10" fmla="*/ 28 w 56"/>
                <a:gd name="T11" fmla="*/ 53 h 56"/>
                <a:gd name="T12" fmla="*/ 4 w 56"/>
                <a:gd name="T13" fmla="*/ 28 h 56"/>
                <a:gd name="T14" fmla="*/ 28 w 56"/>
                <a:gd name="T15" fmla="*/ 4 h 56"/>
                <a:gd name="T16" fmla="*/ 53 w 56"/>
                <a:gd name="T17" fmla="*/ 28 h 56"/>
                <a:gd name="T18" fmla="*/ 28 w 56"/>
                <a:gd name="T19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56">
                  <a:moveTo>
                    <a:pt x="28" y="0"/>
                  </a:moveTo>
                  <a:cubicBezTo>
                    <a:pt x="13" y="0"/>
                    <a:pt x="0" y="13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3" y="56"/>
                    <a:pt x="56" y="43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lose/>
                  <a:moveTo>
                    <a:pt x="28" y="53"/>
                  </a:moveTo>
                  <a:cubicBezTo>
                    <a:pt x="14" y="53"/>
                    <a:pt x="4" y="42"/>
                    <a:pt x="4" y="28"/>
                  </a:cubicBezTo>
                  <a:cubicBezTo>
                    <a:pt x="4" y="14"/>
                    <a:pt x="14" y="4"/>
                    <a:pt x="28" y="4"/>
                  </a:cubicBezTo>
                  <a:cubicBezTo>
                    <a:pt x="42" y="4"/>
                    <a:pt x="53" y="14"/>
                    <a:pt x="53" y="28"/>
                  </a:cubicBezTo>
                  <a:cubicBezTo>
                    <a:pt x="53" y="42"/>
                    <a:pt x="42" y="53"/>
                    <a:pt x="2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id-ID" sz="2400">
                <a:latin typeface="+mn-ea"/>
                <a:cs typeface="+mn-ea"/>
              </a:endParaRPr>
            </a:p>
          </p:txBody>
        </p:sp>
        <p:sp>
          <p:nvSpPr>
            <p:cNvPr id="27" name="Freeform 158"/>
            <p:cNvSpPr>
              <a:spLocks noEditPoints="1"/>
            </p:cNvSpPr>
            <p:nvPr/>
          </p:nvSpPr>
          <p:spPr bwMode="auto">
            <a:xfrm>
              <a:off x="192088" y="190501"/>
              <a:ext cx="122238" cy="122238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4 w 32"/>
                <a:gd name="T13" fmla="*/ 16 h 32"/>
                <a:gd name="T14" fmla="*/ 16 w 32"/>
                <a:gd name="T15" fmla="*/ 4 h 32"/>
                <a:gd name="T16" fmla="*/ 28 w 32"/>
                <a:gd name="T17" fmla="*/ 16 h 32"/>
                <a:gd name="T18" fmla="*/ 16 w 32"/>
                <a:gd name="T19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9" y="28"/>
                    <a:pt x="4" y="23"/>
                    <a:pt x="4" y="16"/>
                  </a:cubicBezTo>
                  <a:cubicBezTo>
                    <a:pt x="4" y="9"/>
                    <a:pt x="9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id-ID" sz="2400">
                <a:latin typeface="+mn-ea"/>
                <a:cs typeface="+mn-ea"/>
              </a:endParaRPr>
            </a:p>
          </p:txBody>
        </p:sp>
      </p:grpSp>
      <p:sp>
        <p:nvSpPr>
          <p:cNvPr id="28" name="TextBox 26"/>
          <p:cNvSpPr txBox="1"/>
          <p:nvPr/>
        </p:nvSpPr>
        <p:spPr>
          <a:xfrm>
            <a:off x="305859" y="4404812"/>
            <a:ext cx="2554499" cy="929640"/>
          </a:xfrm>
          <a:prstGeom prst="rect">
            <a:avLst/>
          </a:prstGeom>
          <a:noFill/>
        </p:spPr>
        <p:txBody>
          <a:bodyPr wrap="square" lIns="91464" tIns="45732" rIns="91464" bIns="45732" rtlCol="0">
            <a:spAutoFit/>
          </a:bodyPr>
          <a:lstStyle/>
          <a:p>
            <a:pPr defTabSz="1219200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+mn-ea"/>
                <a:cs typeface="+mn-ea"/>
              </a:rPr>
              <a:t>个人笔记的记录，不仅仅一个人记录，也可以大家一起分享交流。</a:t>
            </a:r>
            <a:endParaRPr lang="zh-CN" altLang="en-US" sz="1400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9" name="TextBox 27"/>
          <p:cNvSpPr txBox="1"/>
          <p:nvPr/>
        </p:nvSpPr>
        <p:spPr>
          <a:xfrm>
            <a:off x="2827549" y="4877704"/>
            <a:ext cx="2554499" cy="929640"/>
          </a:xfrm>
          <a:prstGeom prst="rect">
            <a:avLst/>
          </a:prstGeom>
          <a:noFill/>
        </p:spPr>
        <p:txBody>
          <a:bodyPr wrap="square" lIns="91464" tIns="45732" rIns="91464" bIns="45732" rtlCol="0">
            <a:spAutoFit/>
          </a:bodyPr>
          <a:lstStyle/>
          <a:p>
            <a:pPr defTabSz="1219200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+mn-ea"/>
                <a:cs typeface="+mn-ea"/>
              </a:rPr>
              <a:t>自己回顾也是方便至极，同时也可以分享给别人学习更多的经验。</a:t>
            </a:r>
            <a:endParaRPr lang="zh-CN" altLang="en-US" sz="1400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30" name="TextBox 28"/>
          <p:cNvSpPr txBox="1"/>
          <p:nvPr/>
        </p:nvSpPr>
        <p:spPr>
          <a:xfrm>
            <a:off x="5365704" y="5620169"/>
            <a:ext cx="2554499" cy="650240"/>
          </a:xfrm>
          <a:prstGeom prst="rect">
            <a:avLst/>
          </a:prstGeom>
          <a:noFill/>
        </p:spPr>
        <p:txBody>
          <a:bodyPr wrap="square" lIns="91464" tIns="45732" rIns="91464" bIns="45732" rtlCol="0">
            <a:spAutoFit/>
          </a:bodyPr>
          <a:lstStyle/>
          <a:p>
            <a:pPr defTabSz="1219200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+mn-ea"/>
                <a:cs typeface="+mn-ea"/>
              </a:rPr>
              <a:t>尤其是在古怪的所思，所想，所做。</a:t>
            </a:r>
            <a:endParaRPr lang="zh-CN" altLang="en-US" sz="1400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31" name="TextBox 29"/>
          <p:cNvSpPr txBox="1"/>
          <p:nvPr/>
        </p:nvSpPr>
        <p:spPr>
          <a:xfrm>
            <a:off x="8918099" y="4852704"/>
            <a:ext cx="2554499" cy="370840"/>
          </a:xfrm>
          <a:prstGeom prst="rect">
            <a:avLst/>
          </a:prstGeom>
          <a:noFill/>
        </p:spPr>
        <p:txBody>
          <a:bodyPr wrap="square" lIns="91464" tIns="45732" rIns="91464" bIns="45732" rtlCol="0">
            <a:spAutoFit/>
          </a:bodyPr>
          <a:lstStyle/>
          <a:p>
            <a:pPr defTabSz="1219200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rgbClr val="FFFFFF"/>
                </a:solidFill>
                <a:latin typeface="+mn-ea"/>
                <a:cs typeface="+mn-ea"/>
              </a:rPr>
              <a:t>一切为了咱们的古怪大家庭</a:t>
            </a:r>
            <a:endParaRPr lang="zh-CN" altLang="en-US" sz="1400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237144" y="3532896"/>
            <a:ext cx="1079115" cy="1079115"/>
            <a:chOff x="4677858" y="2649672"/>
            <a:chExt cx="809336" cy="809336"/>
          </a:xfrm>
          <a:solidFill>
            <a:schemeClr val="bg1"/>
          </a:solidFill>
        </p:grpSpPr>
        <p:sp>
          <p:nvSpPr>
            <p:cNvPr id="33" name="椭圆 32"/>
            <p:cNvSpPr/>
            <p:nvPr/>
          </p:nvSpPr>
          <p:spPr>
            <a:xfrm>
              <a:off x="4677858" y="2649672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+mn-ea"/>
                <a:cs typeface="+mn-ea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4719132" y="2696247"/>
              <a:ext cx="726788" cy="726784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  <a:cs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52344" y="2350944"/>
            <a:ext cx="1079115" cy="1079115"/>
            <a:chOff x="4677858" y="2649672"/>
            <a:chExt cx="809336" cy="809336"/>
          </a:xfrm>
          <a:solidFill>
            <a:schemeClr val="bg1"/>
          </a:solidFill>
        </p:grpSpPr>
        <p:sp>
          <p:nvSpPr>
            <p:cNvPr id="36" name="椭圆 35"/>
            <p:cNvSpPr/>
            <p:nvPr/>
          </p:nvSpPr>
          <p:spPr>
            <a:xfrm>
              <a:off x="4677858" y="2649672"/>
              <a:ext cx="809336" cy="809336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algn="ctr" defTabSz="1219200">
                <a:defRPr/>
              </a:pPr>
              <a:endParaRPr lang="zh-CN" altLang="en-US" sz="2400" kern="0">
                <a:solidFill>
                  <a:sysClr val="window" lastClr="FFFFFF"/>
                </a:solidFill>
                <a:latin typeface="+mn-ea"/>
                <a:cs typeface="+mn-ea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4719132" y="2696247"/>
              <a:ext cx="726788" cy="726784"/>
            </a:xfrm>
            <a:prstGeom prst="ellipse">
              <a:avLst/>
            </a:prstGeom>
            <a:grpFill/>
            <a:ln>
              <a:noFill/>
            </a:ln>
            <a:effectLst>
              <a:innerShdw blurRad="368300" dist="254000">
                <a:prstClr val="black">
                  <a:alpha val="2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+mn-ea"/>
                <a:cs typeface="+mn-ea"/>
              </a:endParaRPr>
            </a:p>
          </p:txBody>
        </p:sp>
      </p:grpSp>
      <p:pic>
        <p:nvPicPr>
          <p:cNvPr id="38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259" y="1601260"/>
            <a:ext cx="2385979" cy="238597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762" y="1277382"/>
            <a:ext cx="2705311" cy="2705311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矩形 39"/>
          <p:cNvSpPr/>
          <p:nvPr/>
        </p:nvSpPr>
        <p:spPr>
          <a:xfrm>
            <a:off x="9648395" y="2317391"/>
            <a:ext cx="1452636" cy="535545"/>
          </a:xfrm>
          <a:prstGeom prst="rect">
            <a:avLst/>
          </a:prstGeom>
        </p:spPr>
        <p:txBody>
          <a:bodyPr wrap="square" lIns="91452" tIns="45727" rIns="91452" bIns="45727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87B0C7"/>
                </a:solidFill>
                <a:latin typeface="+mn-ea"/>
                <a:cs typeface="+mn-ea"/>
              </a:rPr>
              <a:t>完成概述</a:t>
            </a:r>
            <a:endParaRPr lang="zh-CN" altLang="en-US" sz="2400" dirty="0">
              <a:solidFill>
                <a:srgbClr val="87B0C7"/>
              </a:solidFill>
              <a:latin typeface="+mn-ea"/>
              <a:cs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335123" y="451832"/>
            <a:ext cx="259905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FFFF"/>
                </a:solidFill>
                <a:latin typeface="+mn-ea"/>
                <a:cs typeface="+mn-ea"/>
              </a:rPr>
              <a:t>Part 6 </a:t>
            </a:r>
            <a:r>
              <a:rPr lang="zh-CN" altLang="en-US" sz="3600" b="1" dirty="0" smtClean="0">
                <a:solidFill>
                  <a:srgbClr val="FFFFFF"/>
                </a:solidFill>
                <a:latin typeface="+mn-ea"/>
                <a:cs typeface="+mn-ea"/>
              </a:rPr>
              <a:t>总结</a:t>
            </a:r>
            <a:endParaRPr lang="zh-CN" altLang="en-US" sz="3600" b="1" dirty="0" smtClean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2192000" y="93726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</p:spTree>
  </p:cSld>
  <p:clrMapOvr>
    <a:masterClrMapping/>
  </p:clrMapOvr>
  <p:transition spd="slow">
    <p:pull dir="r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71132 -0.09537 C -0.71132 -0.09513 -0.56106 -0.1618 -0.47708 -0.14189 C -0.37239 -0.13263 -0.39544 -0.14745 -0.20716 0.02292 C -0.01875 0.19329 -0.0431 0.00463 -3.75E-6 -4.81481E-6 " pathEditMode="relative" rAng="0" ptsTypes="AAAA">
                                          <p:cBhvr>
                                            <p:cTn id="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60" y="69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42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" presetClass="entr" presetSubtype="12" accel="52000" fill="hold" nodeType="after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0" dur="1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31" dur="1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3" accel="52000" fill="hold" nodeType="withEffect" p14:presetBounceEnd="54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4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35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6" accel="52000" fill="hold" nodeType="withEffect" p14:presetBounceEnd="54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38" dur="1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39" dur="1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7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22" grpId="0" animBg="1"/>
          <p:bldP spid="23" grpId="0" animBg="1"/>
          <p:bldP spid="28" grpId="0"/>
          <p:bldP spid="29" grpId="0"/>
          <p:bldP spid="30" grpId="0"/>
          <p:bldP spid="31" grpId="0"/>
          <p:bldP spid="40" grpId="0"/>
          <p:bldP spid="4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71132 -0.09537 C -0.71132 -0.09513 -0.56106 -0.1618 -0.47708 -0.14189 C -0.37239 -0.13263 -0.39544 -0.14745 -0.20716 0.02292 C -0.01875 0.19329 -0.0431 0.00463 -3.75E-6 -4.81481E-6 " pathEditMode="relative" rAng="0" ptsTypes="AAAA">
                                          <p:cBhvr>
                                            <p:cTn id="9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5560" y="69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42" presetClass="entr" presetSubtype="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" presetClass="entr" presetSubtype="12" accel="5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1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12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3" accel="52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6" accel="52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1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12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2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6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5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7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22" grpId="0" animBg="1"/>
          <p:bldP spid="23" grpId="0" animBg="1"/>
          <p:bldP spid="28" grpId="0"/>
          <p:bldP spid="29" grpId="0"/>
          <p:bldP spid="30" grpId="0"/>
          <p:bldP spid="31" grpId="0"/>
          <p:bldP spid="40" grpId="0"/>
          <p:bldP spid="42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BD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5848692" y="2488550"/>
            <a:ext cx="3684022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zh-CN" sz="8000" b="1" dirty="0" smtClean="0">
                <a:solidFill>
                  <a:schemeClr val="bg1"/>
                </a:solidFill>
                <a:cs typeface="+mn-ea"/>
              </a:rPr>
              <a:t>THANKS</a:t>
            </a:r>
            <a:endParaRPr lang="zh-CN" altLang="en-US" sz="8000" b="1" dirty="0">
              <a:solidFill>
                <a:schemeClr val="bg1"/>
              </a:solidFill>
              <a:cs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192000" y="93726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延时符</a:t>
            </a:r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773" y="560763"/>
            <a:ext cx="1140089" cy="15644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6" y="5305840"/>
            <a:ext cx="1140089" cy="15644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9" y="3594663"/>
            <a:ext cx="1752897" cy="177430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74" y="3115860"/>
            <a:ext cx="873910" cy="88458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15" y="1006461"/>
            <a:ext cx="1752897" cy="177430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407" y="691840"/>
            <a:ext cx="1752897" cy="177430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582271" y="2841792"/>
            <a:ext cx="629473" cy="86374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2191">
            <a:off x="1880666" y="901555"/>
            <a:ext cx="629473" cy="86374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2135204" y="3952323"/>
            <a:ext cx="375710" cy="51553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1771999" y="2541530"/>
            <a:ext cx="375710" cy="515539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2858625" y="2855592"/>
            <a:ext cx="375710" cy="515539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3770457" y="3170576"/>
            <a:ext cx="375710" cy="51553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3508702" y="2514043"/>
            <a:ext cx="375710" cy="515539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1329094" y="5548777"/>
            <a:ext cx="629473" cy="863746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980" y="3416373"/>
            <a:ext cx="989387" cy="100146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216" y="5073205"/>
            <a:ext cx="873910" cy="884582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1941346" y="4627482"/>
            <a:ext cx="375710" cy="515539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68150">
            <a:off x="2458384" y="4471378"/>
            <a:ext cx="629473" cy="863746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841" y="2015459"/>
            <a:ext cx="873910" cy="88458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ags/tag1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6A3C7C"/>
      </a:accent4>
      <a:accent5>
        <a:srgbClr val="C65885"/>
      </a:accent5>
      <a:accent6>
        <a:srgbClr val="FCC79F"/>
      </a:accent6>
      <a:hlink>
        <a:srgbClr val="00AF92"/>
      </a:hlink>
      <a:folHlink>
        <a:srgbClr val="869FB7"/>
      </a:folHlink>
    </a:clrScheme>
    <a:fontScheme name="Temp">
      <a:majorFont>
        <a:latin typeface="方正姚体"/>
        <a:ea typeface="微软雅黑"/>
        <a:cs typeface=""/>
      </a:majorFont>
      <a:minorFont>
        <a:latin typeface="方正姚体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bg1">
                <a:shade val="30000"/>
                <a:satMod val="115000"/>
              </a:schemeClr>
            </a:gs>
            <a:gs pos="50000">
              <a:schemeClr val="bg1">
                <a:shade val="67500"/>
                <a:satMod val="115000"/>
              </a:schemeClr>
            </a:gs>
            <a:gs pos="100000">
              <a:schemeClr val="bg1">
                <a:shade val="100000"/>
                <a:satMod val="115000"/>
              </a:schemeClr>
            </a:gs>
          </a:gsLst>
          <a:lin ang="2700000" scaled="1"/>
          <a:tileRect/>
        </a:gradFill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6A3C7C"/>
    </a:accent4>
    <a:accent5>
      <a:srgbClr val="C65885"/>
    </a:accent5>
    <a:accent6>
      <a:srgbClr val="FCC79F"/>
    </a:accent6>
    <a:hlink>
      <a:srgbClr val="00AF92"/>
    </a:hlink>
    <a:folHlink>
      <a:srgbClr val="869FB7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6A3C7C"/>
    </a:accent4>
    <a:accent5>
      <a:srgbClr val="C65885"/>
    </a:accent5>
    <a:accent6>
      <a:srgbClr val="FCC79F"/>
    </a:accent6>
    <a:hlink>
      <a:srgbClr val="00AF92"/>
    </a:hlink>
    <a:folHlink>
      <a:srgbClr val="869FB7"/>
    </a:folHlink>
  </a:clrScheme>
</a:themeOverride>
</file>

<file path=ppt/theme/themeOverride3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6A3C7C"/>
    </a:accent4>
    <a:accent5>
      <a:srgbClr val="C65885"/>
    </a:accent5>
    <a:accent6>
      <a:srgbClr val="FCC79F"/>
    </a:accent6>
    <a:hlink>
      <a:srgbClr val="00AF92"/>
    </a:hlink>
    <a:folHlink>
      <a:srgbClr val="869FB7"/>
    </a:folHlink>
  </a:clrScheme>
</a:themeOverride>
</file>

<file path=ppt/theme/themeOverride4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6A3C7C"/>
    </a:accent4>
    <a:accent5>
      <a:srgbClr val="C65885"/>
    </a:accent5>
    <a:accent6>
      <a:srgbClr val="FCC79F"/>
    </a:accent6>
    <a:hlink>
      <a:srgbClr val="00AF92"/>
    </a:hlink>
    <a:folHlink>
      <a:srgbClr val="869FB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606</Words>
  <Application>WPS 演示</Application>
  <PresentationFormat>自定义</PresentationFormat>
  <Paragraphs>104</Paragraphs>
  <Slides>8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HelveticaNeueLT Pro 67 MdCn</vt:lpstr>
      <vt:lpstr>Segoe Print</vt:lpstr>
      <vt:lpstr>Gill Sans</vt:lpstr>
      <vt:lpstr>方正姚体</vt:lpstr>
      <vt:lpstr>朗太書体</vt:lpstr>
      <vt:lpstr>Arial Unicode MS</vt:lpstr>
      <vt:lpstr>Calibri</vt:lpstr>
      <vt:lpstr>Calibri Light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PPT之家www.52ppt.com; PPT之家</cp:keywords>
  <dc:description>http://www.52ppt.com</dc:description>
  <cp:lastModifiedBy>笑稚戈</cp:lastModifiedBy>
  <cp:revision>126</cp:revision>
  <dcterms:created xsi:type="dcterms:W3CDTF">2015-08-18T02:51:00Z</dcterms:created>
  <dcterms:modified xsi:type="dcterms:W3CDTF">2021-07-29T03:59:26Z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0CA9D31E6E204281B82517F3756ACF1C</vt:lpwstr>
  </property>
  <property fmtid="{D5CDD505-2E9C-101B-9397-08002B2CF9AE}" pid="3" name="KSOProductBuildVer">
    <vt:lpwstr>2052-11.1.0.10667</vt:lpwstr>
  </property>
</Properties>
</file>